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Roboto Slab"/>
      <p:regular r:id="rId23"/>
      <p:bold r:id="rId24"/>
    </p:embeddedFont>
    <p:embeddedFont>
      <p:font typeface="Quattrocento Sans"/>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hMKuvH3GbERIM7WgH03S+sMY09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QuattrocentoSans-bold.fntdata"/><Relationship Id="rId25" Type="http://schemas.openxmlformats.org/officeDocument/2006/relationships/font" Target="fonts/QuattrocentoSans-regular.fntdata"/><Relationship Id="rId28" Type="http://schemas.openxmlformats.org/officeDocument/2006/relationships/font" Target="fonts/QuattrocentoSans-boldItalic.fntdata"/><Relationship Id="rId27" Type="http://schemas.openxmlformats.org/officeDocument/2006/relationships/font" Target="fonts/QuattrocentoSa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14ea86648b_2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14ea86648b_2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50000"/>
              </a:lnSpc>
              <a:spcBef>
                <a:spcPts val="1200"/>
              </a:spcBef>
              <a:spcAft>
                <a:spcPts val="0"/>
              </a:spcAft>
              <a:buNone/>
            </a:pPr>
            <a:r>
              <a:rPr lang="nl-NL" sz="1100">
                <a:solidFill>
                  <a:schemeClr val="dk1"/>
                </a:solidFill>
                <a:latin typeface="Arial"/>
                <a:ea typeface="Arial"/>
                <a:cs typeface="Arial"/>
                <a:sym typeface="Arial"/>
              </a:rPr>
              <a:t>Green line shows across 12 month there is no drought, but 1 and 3 monthly periods there are times of drought. This shows r</a:t>
            </a:r>
            <a:r>
              <a:rPr lang="nl-NL" sz="1100">
                <a:solidFill>
                  <a:schemeClr val="dk1"/>
                </a:solidFill>
                <a:latin typeface="Arial"/>
                <a:ea typeface="Arial"/>
                <a:cs typeface="Arial"/>
                <a:sym typeface="Arial"/>
              </a:rPr>
              <a:t>eservoirs indeed a good option, since monthly and three-monthly drought peaks, but on yearly basis little to no drought</a:t>
            </a:r>
            <a:endParaRPr sz="1100">
              <a:solidFill>
                <a:srgbClr val="202124"/>
              </a:solidFill>
              <a:highlight>
                <a:srgbClr val="F8F9FA"/>
              </a:highlight>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t/>
            </a:r>
            <a:endParaRPr sz="20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09" name="Google Shape;40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14ea86648b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14ea86648b_5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14ea86648b_1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14ea86648b_1_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14ea86648b_1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14ea86648b_1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14ea86648b_1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14ea86648b_1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4ea86648b_1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14ea86648b_1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14ea86648b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14ea86648b_1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First, we did some research into the country to know what we are dealing with. We found that Burkina Faso is one in the poorest countries in the world. At this moment, it is also a very unsafe country </a:t>
            </a:r>
            <a:r>
              <a:rPr lang="nl-NL"/>
              <a:t>because</a:t>
            </a:r>
            <a:r>
              <a:rPr lang="nl-NL"/>
              <a:t> of terrorist groups that are active in the region. Most of the population depends on agriculture, which highly depends on water availability. Burkina Faso is in a very large population growth. Right now, there are about 22 million people living in Burkina Faso. In 2050, the expected population size is more than 40 million. So in 27 years, the population size is going to double. In 2100, the expected population size is over 80 million. So in the last half of the century, the population will double again. </a:t>
            </a:r>
            <a:endParaRPr/>
          </a:p>
        </p:txBody>
      </p:sp>
      <p:sp>
        <p:nvSpPr>
          <p:cNvPr id="352" name="Google Shape;35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Our client, the General Directorate of Water Resources is part of a ministry and therefore part of the government. The main task of the Directorate is to take good care of the water resources in Burkina Faso, so </a:t>
            </a:r>
            <a:r>
              <a:rPr lang="nl-NL"/>
              <a:t>therefore</a:t>
            </a:r>
            <a:r>
              <a:rPr lang="nl-NL"/>
              <a:t> this stakeholder has high power and high interest. One big problem in this task, is that there often is not enough money. Because of this, they need a funding party to execute their plans. In the past, </a:t>
            </a:r>
            <a:r>
              <a:rPr lang="nl-NL"/>
              <a:t>generous funders have been the World Bank and UN. In rural areas, municipalities are responsible for managing their local resources. Therefore, it is likely that they will have a role in building or managing potential reservoirs in their areas. This could also be done by other companies. The residents of Burkina Faso have the greatest interest in new reservoirs, so they have enough water to live. TU Delft plays a role in the development of reservoirs by providing knowledge, like through this project. Militant groups play a role because they occupy territories in Burkina Faso, which makes it hard to build there without their corporation. </a:t>
            </a:r>
            <a:endParaRPr/>
          </a:p>
        </p:txBody>
      </p:sp>
      <p:sp>
        <p:nvSpPr>
          <p:cNvPr id="359" name="Google Shape;35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14ea86648b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14ea86648b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To build reservoirs for future demands, it is important to know more about how the climate in Burkina Faso is going to change. Because of this, I will point out most important changes.  </a:t>
            </a:r>
            <a:endParaRPr/>
          </a:p>
          <a:p>
            <a:pPr indent="0" lvl="0" marL="0" rtl="0" algn="l">
              <a:spcBef>
                <a:spcPts val="0"/>
              </a:spcBef>
              <a:spcAft>
                <a:spcPts val="0"/>
              </a:spcAft>
              <a:buNone/>
            </a:pPr>
            <a:r>
              <a:rPr lang="nl-NL"/>
              <a:t>As can be seen in the upper left graph, the </a:t>
            </a:r>
            <a:r>
              <a:rPr lang="nl-NL"/>
              <a:t>temperature</a:t>
            </a:r>
            <a:r>
              <a:rPr lang="nl-NL"/>
              <a:t> is expected to rise significantly in both cases. The upper right graph shows predictions for the yearly amount of precipitation. This is an average of more models, which indicated that it is not certain whether the yearly amount of precipitation will increase or decrease. </a:t>
            </a:r>
            <a:endParaRPr/>
          </a:p>
          <a:p>
            <a:pPr indent="0" lvl="0" marL="0" rtl="0" algn="l">
              <a:spcBef>
                <a:spcPts val="0"/>
              </a:spcBef>
              <a:spcAft>
                <a:spcPts val="0"/>
              </a:spcAft>
              <a:buNone/>
            </a:pPr>
            <a:r>
              <a:rPr lang="nl-NL"/>
              <a:t>One thing that could be concluded about precipitation, is that there will be more extreme rain events. When the yearly amount of rain would stay the same, this would mean that dry spells will become longer. The past years, this was already observed in seasonality: with a shorter, but more intense rainy season and a longer dry season. </a:t>
            </a:r>
            <a:endParaRPr/>
          </a:p>
          <a:p>
            <a:pPr indent="0" lvl="0" marL="0" rtl="0" algn="l">
              <a:spcBef>
                <a:spcPts val="0"/>
              </a:spcBef>
              <a:spcAft>
                <a:spcPts val="0"/>
              </a:spcAft>
              <a:buNone/>
            </a:pPr>
            <a:r>
              <a:rPr lang="nl-NL"/>
              <a:t>Altogether</a:t>
            </a:r>
            <a:r>
              <a:rPr lang="nl-NL"/>
              <a:t>, the total </a:t>
            </a:r>
            <a:r>
              <a:rPr lang="nl-NL"/>
              <a:t>yearly</a:t>
            </a:r>
            <a:r>
              <a:rPr lang="nl-NL"/>
              <a:t> water </a:t>
            </a:r>
            <a:r>
              <a:rPr lang="nl-NL"/>
              <a:t>availability is not expected to change a lot. But since the population is expected to quadruple by 2100, the water availability per person decreases very much. This is expected to be the most challenging part of future water availability in Burkina Faso.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14ea86648b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14ea86648b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14ea86648b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14ea86648b_1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4ea86648b_2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14ea86648b_2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www.pptsolutions.nl/"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pagina + Beeld" showMasterSp="0">
  <p:cSld name="Titelpagina + Beeld">
    <p:spTree>
      <p:nvGrpSpPr>
        <p:cNvPr id="42" name="Shape 42"/>
        <p:cNvGrpSpPr/>
        <p:nvPr/>
      </p:nvGrpSpPr>
      <p:grpSpPr>
        <a:xfrm>
          <a:off x="0" y="0"/>
          <a:ext cx="0" cy="0"/>
          <a:chOff x="0" y="0"/>
          <a:chExt cx="0" cy="0"/>
        </a:xfrm>
      </p:grpSpPr>
      <p:grpSp>
        <p:nvGrpSpPr>
          <p:cNvPr id="43" name="Google Shape;43;p11"/>
          <p:cNvGrpSpPr/>
          <p:nvPr/>
        </p:nvGrpSpPr>
        <p:grpSpPr>
          <a:xfrm>
            <a:off x="698501" y="5884313"/>
            <a:ext cx="1454913" cy="577169"/>
            <a:chOff x="0" y="-1"/>
            <a:chExt cx="1454912" cy="577167"/>
          </a:xfrm>
        </p:grpSpPr>
        <p:sp>
          <p:nvSpPr>
            <p:cNvPr id="44" name="Google Shape;44;p11"/>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 name="Google Shape;45;p11"/>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 name="Google Shape;46;p11"/>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 name="Google Shape;47;p11"/>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 name="Google Shape;48;p11"/>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 name="Google Shape;49;p11"/>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 name="Google Shape;50;p11"/>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 name="Google Shape;51;p11"/>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2" name="Google Shape;52;p11"/>
          <p:cNvSpPr/>
          <p:nvPr/>
        </p:nvSpPr>
        <p:spPr>
          <a:xfrm>
            <a:off x="-12032" y="-1"/>
            <a:ext cx="12204032" cy="6858001"/>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 name="Google Shape;53;p11"/>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Titelpagina + Beeld</a:t>
            </a:r>
            <a:endParaRPr b="0" i="0" sz="2400" u="none" cap="none" strike="noStrike">
              <a:solidFill>
                <a:schemeClr val="dk1"/>
              </a:solidFill>
              <a:latin typeface="Roboto Slab"/>
              <a:ea typeface="Roboto Slab"/>
              <a:cs typeface="Roboto Slab"/>
              <a:sym typeface="Roboto Slab"/>
            </a:endParaRPr>
          </a:p>
        </p:txBody>
      </p:sp>
      <p:sp>
        <p:nvSpPr>
          <p:cNvPr id="54" name="Google Shape;54;p11"/>
          <p:cNvSpPr/>
          <p:nvPr>
            <p:ph idx="2" type="pic"/>
          </p:nvPr>
        </p:nvSpPr>
        <p:spPr>
          <a:xfrm>
            <a:off x="4852465" y="0"/>
            <a:ext cx="7339534" cy="6858000"/>
          </a:xfrm>
          <a:prstGeom prst="rect">
            <a:avLst/>
          </a:prstGeom>
          <a:noFill/>
          <a:ln>
            <a:noFill/>
          </a:ln>
        </p:spPr>
      </p:sp>
      <p:sp>
        <p:nvSpPr>
          <p:cNvPr id="55" name="Google Shape;55;p11"/>
          <p:cNvSpPr txBox="1"/>
          <p:nvPr>
            <p:ph idx="1" type="body"/>
          </p:nvPr>
        </p:nvSpPr>
        <p:spPr>
          <a:xfrm>
            <a:off x="698500" y="4883660"/>
            <a:ext cx="3729203" cy="248473"/>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1200"/>
              </a:spcBef>
              <a:spcAft>
                <a:spcPts val="0"/>
              </a:spcAft>
              <a:buClr>
                <a:srgbClr val="FFFFFF"/>
              </a:buClr>
              <a:buSzPts val="1600"/>
              <a:buFont typeface="Arial"/>
              <a:buNone/>
              <a:defRPr b="1">
                <a:solidFill>
                  <a:srgbClr val="FFFFFF"/>
                </a:solidFill>
              </a:defRPr>
            </a:lvl1pPr>
            <a:lvl2pPr indent="-228600" lvl="1" marL="914400" algn="l">
              <a:lnSpc>
                <a:spcPct val="90000"/>
              </a:lnSpc>
              <a:spcBef>
                <a:spcPts val="1200"/>
              </a:spcBef>
              <a:spcAft>
                <a:spcPts val="0"/>
              </a:spcAft>
              <a:buClr>
                <a:srgbClr val="FFFFFF"/>
              </a:buClr>
              <a:buSzPts val="1600"/>
              <a:buFont typeface="Arial"/>
              <a:buNone/>
              <a:defRPr b="1">
                <a:solidFill>
                  <a:srgbClr val="FFFFFF"/>
                </a:solidFill>
              </a:defRPr>
            </a:lvl2pPr>
            <a:lvl3pPr indent="-228600" lvl="2" marL="1371600" algn="l">
              <a:lnSpc>
                <a:spcPct val="90000"/>
              </a:lnSpc>
              <a:spcBef>
                <a:spcPts val="1200"/>
              </a:spcBef>
              <a:spcAft>
                <a:spcPts val="0"/>
              </a:spcAft>
              <a:buClr>
                <a:srgbClr val="FFFFFF"/>
              </a:buClr>
              <a:buSzPts val="1600"/>
              <a:buFont typeface="Arial"/>
              <a:buNone/>
              <a:defRPr b="1">
                <a:solidFill>
                  <a:srgbClr val="FFFFFF"/>
                </a:solidFill>
              </a:defRPr>
            </a:lvl3pPr>
            <a:lvl4pPr indent="-228600" lvl="3" marL="1828800" algn="l">
              <a:lnSpc>
                <a:spcPct val="90000"/>
              </a:lnSpc>
              <a:spcBef>
                <a:spcPts val="1200"/>
              </a:spcBef>
              <a:spcAft>
                <a:spcPts val="0"/>
              </a:spcAft>
              <a:buClr>
                <a:srgbClr val="FFFFFF"/>
              </a:buClr>
              <a:buSzPts val="1600"/>
              <a:buFont typeface="Arial"/>
              <a:buNone/>
              <a:defRPr b="1">
                <a:solidFill>
                  <a:srgbClr val="FFFFFF"/>
                </a:solidFill>
              </a:defRPr>
            </a:lvl4pPr>
            <a:lvl5pPr indent="-228600" lvl="4" marL="2286000" algn="l">
              <a:lnSpc>
                <a:spcPct val="90000"/>
              </a:lnSpc>
              <a:spcBef>
                <a:spcPts val="1200"/>
              </a:spcBef>
              <a:spcAft>
                <a:spcPts val="0"/>
              </a:spcAft>
              <a:buClr>
                <a:srgbClr val="FFFFFF"/>
              </a:buClr>
              <a:buSzPts val="1600"/>
              <a:buFont typeface="Arial"/>
              <a:buNone/>
              <a:defRPr b="1">
                <a:solidFill>
                  <a:srgbClr val="FFFFFF"/>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56" name="Google Shape;56;p11"/>
          <p:cNvSpPr txBox="1"/>
          <p:nvPr>
            <p:ph idx="3" type="body"/>
          </p:nvPr>
        </p:nvSpPr>
        <p:spPr>
          <a:xfrm>
            <a:off x="698499" y="1712684"/>
            <a:ext cx="3729206" cy="2925403"/>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500"/>
              </a:spcBef>
              <a:spcAft>
                <a:spcPts val="0"/>
              </a:spcAft>
              <a:buClr>
                <a:srgbClr val="FFFFFF"/>
              </a:buClr>
              <a:buSzPts val="3800"/>
              <a:buFont typeface="Roboto Slab"/>
              <a:buNone/>
              <a:defRPr sz="3800">
                <a:solidFill>
                  <a:srgbClr val="FFFFFF"/>
                </a:solidFill>
                <a:latin typeface="Roboto Slab"/>
                <a:ea typeface="Roboto Slab"/>
                <a:cs typeface="Roboto Slab"/>
                <a:sym typeface="Roboto Slab"/>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57" name="Google Shape;57;p11"/>
          <p:cNvSpPr txBox="1"/>
          <p:nvPr>
            <p:ph idx="4" type="body"/>
          </p:nvPr>
        </p:nvSpPr>
        <p:spPr>
          <a:xfrm>
            <a:off x="698500" y="5377708"/>
            <a:ext cx="1454400" cy="7201"/>
          </a:xfrm>
          <a:prstGeom prst="rect">
            <a:avLst/>
          </a:prstGeom>
          <a:solidFill>
            <a:srgbClr val="FFFFFF"/>
          </a:solidFill>
          <a:ln>
            <a:noFill/>
          </a:ln>
        </p:spPr>
        <p:txBody>
          <a:bodyPr anchorCtr="0" anchor="t" bIns="0" lIns="0" spcFirstLastPara="1" rIns="0" wrap="square" tIns="0">
            <a:normAutofit/>
          </a:bodyPr>
          <a:lstStyle>
            <a:lvl1pPr indent="-228600" lvl="0" marL="457200" algn="l">
              <a:lnSpc>
                <a:spcPct val="90000"/>
              </a:lnSpc>
              <a:spcBef>
                <a:spcPts val="400"/>
              </a:spcBef>
              <a:spcAft>
                <a:spcPts val="0"/>
              </a:spcAft>
              <a:buClr>
                <a:srgbClr val="000000"/>
              </a:buClr>
              <a:buSzPts val="640"/>
              <a:buFont typeface="Arial"/>
              <a:buNone/>
              <a:defRPr sz="640"/>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58" name="Google Shape;58;p11"/>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pic>
        <p:nvPicPr>
          <p:cNvPr id="59" name="Google Shape;59;p11"/>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grpSp>
        <p:nvGrpSpPr>
          <p:cNvPr id="60" name="Google Shape;60;p11"/>
          <p:cNvGrpSpPr/>
          <p:nvPr/>
        </p:nvGrpSpPr>
        <p:grpSpPr>
          <a:xfrm>
            <a:off x="2982510" y="-1286712"/>
            <a:ext cx="6858001" cy="592943"/>
            <a:chOff x="2982510" y="-1286712"/>
            <a:chExt cx="6858001" cy="592943"/>
          </a:xfrm>
        </p:grpSpPr>
        <p:sp>
          <p:nvSpPr>
            <p:cNvPr id="61" name="Google Shape;61;p11"/>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2" name="Google Shape;62;p11"/>
            <p:cNvGrpSpPr/>
            <p:nvPr/>
          </p:nvGrpSpPr>
          <p:grpSpPr>
            <a:xfrm>
              <a:off x="2982510" y="-1286712"/>
              <a:ext cx="6226978" cy="211384"/>
              <a:chOff x="0" y="-1"/>
              <a:chExt cx="6226976" cy="211382"/>
            </a:xfrm>
          </p:grpSpPr>
          <p:sp>
            <p:nvSpPr>
              <p:cNvPr id="63" name="Google Shape;63;p11"/>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 name="Google Shape;64;p11"/>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 name="Google Shape;65;p11"/>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 name="Google Shape;66;p11"/>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 name="Google Shape;67;p11"/>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 name="Google Shape;68;p11"/>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 name="Google Shape;69;p11"/>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 name="Google Shape;70;p11"/>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 name="Google Shape;71;p11"/>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 name="Google Shape;72;p11"/>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3" name="Google Shape;73;p11"/>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showMasterSp="0" type="tx">
  <p:cSld name="TITLE_AND_BODY">
    <p:spTree>
      <p:nvGrpSpPr>
        <p:cNvPr id="74" name="Shape 74"/>
        <p:cNvGrpSpPr/>
        <p:nvPr/>
      </p:nvGrpSpPr>
      <p:grpSpPr>
        <a:xfrm>
          <a:off x="0" y="0"/>
          <a:ext cx="0" cy="0"/>
          <a:chOff x="0" y="0"/>
          <a:chExt cx="0" cy="0"/>
        </a:xfrm>
      </p:grpSpPr>
      <p:grpSp>
        <p:nvGrpSpPr>
          <p:cNvPr id="75" name="Google Shape;75;p12"/>
          <p:cNvGrpSpPr/>
          <p:nvPr/>
        </p:nvGrpSpPr>
        <p:grpSpPr>
          <a:xfrm>
            <a:off x="698501" y="5884313"/>
            <a:ext cx="1454913" cy="577169"/>
            <a:chOff x="0" y="-1"/>
            <a:chExt cx="1454912" cy="577167"/>
          </a:xfrm>
        </p:grpSpPr>
        <p:sp>
          <p:nvSpPr>
            <p:cNvPr id="76" name="Google Shape;76;p12"/>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 name="Google Shape;77;p12"/>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 name="Google Shape;78;p12"/>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 name="Google Shape;79;p12"/>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 name="Google Shape;80;p12"/>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12"/>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12"/>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 name="Google Shape;83;p12"/>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4" name="Google Shape;84;p12"/>
          <p:cNvSpPr txBox="1"/>
          <p:nvPr>
            <p:ph type="title"/>
          </p:nvPr>
        </p:nvSpPr>
        <p:spPr>
          <a:xfrm>
            <a:off x="698500" y="741499"/>
            <a:ext cx="1077507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85" name="Google Shape;85;p12"/>
          <p:cNvSpPr txBox="1"/>
          <p:nvPr>
            <p:ph idx="1" type="body"/>
          </p:nvPr>
        </p:nvSpPr>
        <p:spPr>
          <a:xfrm>
            <a:off x="698500" y="1591900"/>
            <a:ext cx="10773500" cy="4356464"/>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86" name="Google Shape;86;p12"/>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87" name="Google Shape;87;p12"/>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Tekst</a:t>
            </a:r>
            <a:endParaRPr b="0" i="0" sz="2400" u="none" cap="none" strike="noStrike">
              <a:solidFill>
                <a:schemeClr val="dk1"/>
              </a:solidFill>
              <a:latin typeface="Roboto Slab"/>
              <a:ea typeface="Roboto Slab"/>
              <a:cs typeface="Roboto Slab"/>
              <a:sym typeface="Roboto Slab"/>
            </a:endParaRPr>
          </a:p>
        </p:txBody>
      </p:sp>
      <p:grpSp>
        <p:nvGrpSpPr>
          <p:cNvPr id="88" name="Google Shape;88;p12"/>
          <p:cNvGrpSpPr/>
          <p:nvPr/>
        </p:nvGrpSpPr>
        <p:grpSpPr>
          <a:xfrm>
            <a:off x="2982510" y="-1286712"/>
            <a:ext cx="6858001" cy="592943"/>
            <a:chOff x="2982510" y="-1286712"/>
            <a:chExt cx="6858001" cy="592943"/>
          </a:xfrm>
        </p:grpSpPr>
        <p:sp>
          <p:nvSpPr>
            <p:cNvPr id="89" name="Google Shape;89;p12"/>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90" name="Google Shape;90;p12"/>
            <p:cNvGrpSpPr/>
            <p:nvPr/>
          </p:nvGrpSpPr>
          <p:grpSpPr>
            <a:xfrm>
              <a:off x="2982510" y="-1286712"/>
              <a:ext cx="6226978" cy="211384"/>
              <a:chOff x="0" y="-1"/>
              <a:chExt cx="6226976" cy="211382"/>
            </a:xfrm>
          </p:grpSpPr>
          <p:sp>
            <p:nvSpPr>
              <p:cNvPr id="91" name="Google Shape;91;p12"/>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 name="Google Shape;92;p12"/>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 name="Google Shape;93;p12"/>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 name="Google Shape;94;p12"/>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 name="Google Shape;95;p12"/>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12"/>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 name="Google Shape;97;p12"/>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 name="Google Shape;98;p12"/>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 name="Google Shape;99;p12"/>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 name="Google Shape;100;p12"/>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1" name="Google Shape;101;p12"/>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angepaste indeling">
  <p:cSld name="1_Aangepaste indeling">
    <p:spTree>
      <p:nvGrpSpPr>
        <p:cNvPr id="102" name="Shape 102"/>
        <p:cNvGrpSpPr/>
        <p:nvPr/>
      </p:nvGrpSpPr>
      <p:grpSpPr>
        <a:xfrm>
          <a:off x="0" y="0"/>
          <a:ext cx="0" cy="0"/>
          <a:chOff x="0" y="0"/>
          <a:chExt cx="0" cy="0"/>
        </a:xfrm>
      </p:grpSpPr>
      <p:sp>
        <p:nvSpPr>
          <p:cNvPr id="103" name="Google Shape;103;p13"/>
          <p:cNvSpPr/>
          <p:nvPr/>
        </p:nvSpPr>
        <p:spPr>
          <a:xfrm>
            <a:off x="-10750" y="0"/>
            <a:ext cx="12202750" cy="6858000"/>
          </a:xfrm>
          <a:prstGeom prst="rect">
            <a:avLst/>
          </a:prstGeom>
          <a:solidFill>
            <a:srgbClr val="0076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4" name="Google Shape;104;p13"/>
          <p:cNvSpPr txBox="1"/>
          <p:nvPr>
            <p:ph idx="1" type="body"/>
          </p:nvPr>
        </p:nvSpPr>
        <p:spPr>
          <a:xfrm>
            <a:off x="-10748" y="0"/>
            <a:ext cx="12202750" cy="68580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90000"/>
              </a:lnSpc>
              <a:spcBef>
                <a:spcPts val="1200"/>
              </a:spcBef>
              <a:spcAft>
                <a:spcPts val="0"/>
              </a:spcAft>
              <a:buSzPts val="1600"/>
              <a:buFont typeface="Arial"/>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05" name="Google Shape;105;p13"/>
          <p:cNvSpPr txBox="1"/>
          <p:nvPr>
            <p:ph type="title"/>
          </p:nvPr>
        </p:nvSpPr>
        <p:spPr>
          <a:xfrm>
            <a:off x="2153413" y="3879852"/>
            <a:ext cx="9358256" cy="1621063"/>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1"/>
              </a:buClr>
              <a:buSzPts val="3800"/>
              <a:buFont typeface="Roboto Slab"/>
              <a:buNone/>
              <a:defRPr sz="3800">
                <a:solidFill>
                  <a:schemeClr val="lt1"/>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106" name="Google Shape;106;p13"/>
          <p:cNvSpPr txBox="1"/>
          <p:nvPr>
            <p:ph idx="2" type="subTitle"/>
          </p:nvPr>
        </p:nvSpPr>
        <p:spPr>
          <a:xfrm>
            <a:off x="7782466" y="5664394"/>
            <a:ext cx="3729203" cy="248472"/>
          </a:xfrm>
          <a:prstGeom prst="rect">
            <a:avLst/>
          </a:prstGeom>
          <a:noFill/>
          <a:ln>
            <a:noFill/>
          </a:ln>
        </p:spPr>
        <p:txBody>
          <a:bodyPr anchorCtr="0" anchor="ctr" bIns="0" lIns="0" spcFirstLastPara="1" rIns="0" wrap="square" tIns="0">
            <a:noAutofit/>
          </a:bodyPr>
          <a:lstStyle>
            <a:lvl1pPr lvl="0" algn="r">
              <a:lnSpc>
                <a:spcPct val="90000"/>
              </a:lnSpc>
              <a:spcBef>
                <a:spcPts val="1200"/>
              </a:spcBef>
              <a:spcAft>
                <a:spcPts val="0"/>
              </a:spcAft>
              <a:buSzPts val="1600"/>
              <a:buFont typeface="Arial"/>
              <a:buNone/>
              <a:defRPr b="1" sz="1600">
                <a:solidFill>
                  <a:schemeClr val="lt1"/>
                </a:solidFill>
              </a:defRPr>
            </a:lvl1pPr>
            <a:lvl2pPr lvl="1" algn="ctr">
              <a:lnSpc>
                <a:spcPct val="90000"/>
              </a:lnSpc>
              <a:spcBef>
                <a:spcPts val="1200"/>
              </a:spcBef>
              <a:spcAft>
                <a:spcPts val="0"/>
              </a:spcAft>
              <a:buSzPts val="2000"/>
              <a:buFont typeface="Arial"/>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SzPts val="1600"/>
              <a:buNone/>
              <a:defRPr sz="1600"/>
            </a:lvl5pPr>
            <a:lvl6pPr lvl="5" algn="ctr">
              <a:lnSpc>
                <a:spcPct val="90000"/>
              </a:lnSpc>
              <a:spcBef>
                <a:spcPts val="1200"/>
              </a:spcBef>
              <a:spcAft>
                <a:spcPts val="0"/>
              </a:spcAft>
              <a:buSzPts val="1600"/>
              <a:buNone/>
              <a:defRPr sz="1600"/>
            </a:lvl6pPr>
            <a:lvl7pPr lvl="6" algn="ctr">
              <a:lnSpc>
                <a:spcPct val="90000"/>
              </a:lnSpc>
              <a:spcBef>
                <a:spcPts val="1200"/>
              </a:spcBef>
              <a:spcAft>
                <a:spcPts val="0"/>
              </a:spcAft>
              <a:buSzPts val="1600"/>
              <a:buFont typeface="Arial"/>
              <a:buNone/>
              <a:defRPr sz="1600"/>
            </a:lvl7pPr>
            <a:lvl8pPr lvl="7" algn="ctr">
              <a:lnSpc>
                <a:spcPct val="90000"/>
              </a:lnSpc>
              <a:spcBef>
                <a:spcPts val="1200"/>
              </a:spcBef>
              <a:spcAft>
                <a:spcPts val="0"/>
              </a:spcAft>
              <a:buSzPts val="1600"/>
              <a:buNone/>
              <a:defRPr sz="1600"/>
            </a:lvl8pPr>
            <a:lvl9pPr lvl="8" algn="ctr">
              <a:lnSpc>
                <a:spcPct val="90000"/>
              </a:lnSpc>
              <a:spcBef>
                <a:spcPts val="1200"/>
              </a:spcBef>
              <a:spcAft>
                <a:spcPts val="0"/>
              </a:spcAft>
              <a:buSzPts val="1600"/>
              <a:buNone/>
              <a:defRPr sz="1600"/>
            </a:lvl9pPr>
          </a:lstStyle>
          <a:p/>
        </p:txBody>
      </p:sp>
      <p:pic>
        <p:nvPicPr>
          <p:cNvPr id="107" name="Google Shape;107;p13"/>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pagina" showMasterSp="0">
  <p:cSld name="Titelpagina">
    <p:spTree>
      <p:nvGrpSpPr>
        <p:cNvPr id="108" name="Shape 108"/>
        <p:cNvGrpSpPr/>
        <p:nvPr/>
      </p:nvGrpSpPr>
      <p:grpSpPr>
        <a:xfrm>
          <a:off x="0" y="0"/>
          <a:ext cx="0" cy="0"/>
          <a:chOff x="0" y="0"/>
          <a:chExt cx="0" cy="0"/>
        </a:xfrm>
      </p:grpSpPr>
      <p:grpSp>
        <p:nvGrpSpPr>
          <p:cNvPr id="109" name="Google Shape;109;p14"/>
          <p:cNvGrpSpPr/>
          <p:nvPr/>
        </p:nvGrpSpPr>
        <p:grpSpPr>
          <a:xfrm>
            <a:off x="698501" y="5884313"/>
            <a:ext cx="1454913" cy="577169"/>
            <a:chOff x="0" y="-1"/>
            <a:chExt cx="1454912" cy="577167"/>
          </a:xfrm>
        </p:grpSpPr>
        <p:sp>
          <p:nvSpPr>
            <p:cNvPr id="110" name="Google Shape;110;p14"/>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14"/>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 name="Google Shape;112;p14"/>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 name="Google Shape;113;p14"/>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 name="Google Shape;114;p14"/>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 name="Google Shape;115;p14"/>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 name="Google Shape;116;p14"/>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14"/>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8" name="Google Shape;118;p14"/>
          <p:cNvSpPr/>
          <p:nvPr/>
        </p:nvSpPr>
        <p:spPr>
          <a:xfrm>
            <a:off x="-10751" y="0"/>
            <a:ext cx="12202752"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14"/>
          <p:cNvSpPr txBox="1"/>
          <p:nvPr>
            <p:ph type="title"/>
          </p:nvPr>
        </p:nvSpPr>
        <p:spPr>
          <a:xfrm>
            <a:off x="2153412" y="3879851"/>
            <a:ext cx="9358257" cy="1621064"/>
          </a:xfrm>
          <a:prstGeom prst="rect">
            <a:avLst/>
          </a:prstGeom>
          <a:noFill/>
          <a:ln>
            <a:noFill/>
          </a:ln>
        </p:spPr>
        <p:txBody>
          <a:bodyPr anchorCtr="0" anchor="b" bIns="0" lIns="0" spcFirstLastPara="1" rIns="0" wrap="square" tIns="0">
            <a:normAutofit/>
          </a:bodyPr>
          <a:lstStyle>
            <a:lvl1pPr lvl="0" algn="r">
              <a:lnSpc>
                <a:spcPct val="90000"/>
              </a:lnSpc>
              <a:spcBef>
                <a:spcPts val="0"/>
              </a:spcBef>
              <a:spcAft>
                <a:spcPts val="0"/>
              </a:spcAft>
              <a:buClr>
                <a:srgbClr val="FFFFFF"/>
              </a:buClr>
              <a:buSzPts val="3800"/>
              <a:buFont typeface="Roboto Slab"/>
              <a:buNone/>
              <a:defRPr sz="38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120" name="Google Shape;120;p14"/>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Titelpagina</a:t>
            </a:r>
            <a:endParaRPr b="0" i="0" sz="2400" u="none" cap="none" strike="noStrike">
              <a:solidFill>
                <a:schemeClr val="dk1"/>
              </a:solidFill>
              <a:latin typeface="Roboto Slab"/>
              <a:ea typeface="Roboto Slab"/>
              <a:cs typeface="Roboto Slab"/>
              <a:sym typeface="Roboto Slab"/>
            </a:endParaRPr>
          </a:p>
        </p:txBody>
      </p:sp>
      <p:sp>
        <p:nvSpPr>
          <p:cNvPr id="121" name="Google Shape;121;p14"/>
          <p:cNvSpPr txBox="1"/>
          <p:nvPr>
            <p:ph idx="1" type="body"/>
          </p:nvPr>
        </p:nvSpPr>
        <p:spPr>
          <a:xfrm>
            <a:off x="7782466" y="5664394"/>
            <a:ext cx="3729204" cy="248473"/>
          </a:xfrm>
          <a:prstGeom prst="rect">
            <a:avLst/>
          </a:prstGeom>
          <a:noFill/>
          <a:ln>
            <a:noFill/>
          </a:ln>
        </p:spPr>
        <p:txBody>
          <a:bodyPr anchorCtr="0" anchor="ctr" bIns="0" lIns="0" spcFirstLastPara="1" rIns="0" wrap="square" tIns="0">
            <a:normAutofit/>
          </a:bodyPr>
          <a:lstStyle>
            <a:lvl1pPr indent="-228600" lvl="0" marL="457200" algn="r">
              <a:lnSpc>
                <a:spcPct val="90000"/>
              </a:lnSpc>
              <a:spcBef>
                <a:spcPts val="1200"/>
              </a:spcBef>
              <a:spcAft>
                <a:spcPts val="0"/>
              </a:spcAft>
              <a:buClr>
                <a:srgbClr val="FFFFFF"/>
              </a:buClr>
              <a:buSzPts val="1600"/>
              <a:buFont typeface="Arial"/>
              <a:buNone/>
              <a:defRPr b="1">
                <a:solidFill>
                  <a:srgbClr val="FFFFFF"/>
                </a:solidFill>
              </a:defRPr>
            </a:lvl1pPr>
            <a:lvl2pPr indent="-228600" lvl="1" marL="914400" algn="r">
              <a:lnSpc>
                <a:spcPct val="90000"/>
              </a:lnSpc>
              <a:spcBef>
                <a:spcPts val="1200"/>
              </a:spcBef>
              <a:spcAft>
                <a:spcPts val="0"/>
              </a:spcAft>
              <a:buClr>
                <a:srgbClr val="FFFFFF"/>
              </a:buClr>
              <a:buSzPts val="1600"/>
              <a:buFont typeface="Arial"/>
              <a:buNone/>
              <a:defRPr b="1">
                <a:solidFill>
                  <a:srgbClr val="FFFFFF"/>
                </a:solidFill>
              </a:defRPr>
            </a:lvl2pPr>
            <a:lvl3pPr indent="-228600" lvl="2" marL="1371600" algn="r">
              <a:lnSpc>
                <a:spcPct val="90000"/>
              </a:lnSpc>
              <a:spcBef>
                <a:spcPts val="1200"/>
              </a:spcBef>
              <a:spcAft>
                <a:spcPts val="0"/>
              </a:spcAft>
              <a:buClr>
                <a:srgbClr val="FFFFFF"/>
              </a:buClr>
              <a:buSzPts val="1600"/>
              <a:buFont typeface="Arial"/>
              <a:buNone/>
              <a:defRPr b="1">
                <a:solidFill>
                  <a:srgbClr val="FFFFFF"/>
                </a:solidFill>
              </a:defRPr>
            </a:lvl3pPr>
            <a:lvl4pPr indent="-228600" lvl="3" marL="1828800" algn="r">
              <a:lnSpc>
                <a:spcPct val="90000"/>
              </a:lnSpc>
              <a:spcBef>
                <a:spcPts val="1200"/>
              </a:spcBef>
              <a:spcAft>
                <a:spcPts val="0"/>
              </a:spcAft>
              <a:buClr>
                <a:srgbClr val="FFFFFF"/>
              </a:buClr>
              <a:buSzPts val="1600"/>
              <a:buFont typeface="Arial"/>
              <a:buNone/>
              <a:defRPr b="1">
                <a:solidFill>
                  <a:srgbClr val="FFFFFF"/>
                </a:solidFill>
              </a:defRPr>
            </a:lvl4pPr>
            <a:lvl5pPr indent="-228600" lvl="4" marL="2286000" algn="r">
              <a:lnSpc>
                <a:spcPct val="90000"/>
              </a:lnSpc>
              <a:spcBef>
                <a:spcPts val="1200"/>
              </a:spcBef>
              <a:spcAft>
                <a:spcPts val="0"/>
              </a:spcAft>
              <a:buClr>
                <a:srgbClr val="FFFFFF"/>
              </a:buClr>
              <a:buSzPts val="1600"/>
              <a:buFont typeface="Arial"/>
              <a:buNone/>
              <a:defRPr b="1">
                <a:solidFill>
                  <a:srgbClr val="FFFFFF"/>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22" name="Google Shape;122;p14"/>
          <p:cNvSpPr txBox="1"/>
          <p:nvPr>
            <p:ph idx="2" type="body"/>
          </p:nvPr>
        </p:nvSpPr>
        <p:spPr>
          <a:xfrm>
            <a:off x="-10752" y="0"/>
            <a:ext cx="12202753" cy="6858000"/>
          </a:xfrm>
          <a:prstGeom prst="rect">
            <a:avLst/>
          </a:prstGeom>
          <a:solidFill>
            <a:srgbClr val="00A6D6"/>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23" name="Google Shape;123;p14"/>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pic>
        <p:nvPicPr>
          <p:cNvPr id="124" name="Google Shape;124;p14"/>
          <p:cNvPicPr preferRelativeResize="0"/>
          <p:nvPr/>
        </p:nvPicPr>
        <p:blipFill rotWithShape="1">
          <a:blip r:embed="rId2">
            <a:alphaModFix/>
          </a:blip>
          <a:srcRect b="0" l="0" r="0" t="0"/>
          <a:stretch/>
        </p:blipFill>
        <p:spPr>
          <a:xfrm>
            <a:off x="695450" y="5847858"/>
            <a:ext cx="1460500" cy="698500"/>
          </a:xfrm>
          <a:prstGeom prst="rect">
            <a:avLst/>
          </a:prstGeom>
          <a:noFill/>
          <a:ln>
            <a:noFill/>
          </a:ln>
        </p:spPr>
      </p:pic>
      <p:grpSp>
        <p:nvGrpSpPr>
          <p:cNvPr id="125" name="Google Shape;125;p14"/>
          <p:cNvGrpSpPr/>
          <p:nvPr/>
        </p:nvGrpSpPr>
        <p:grpSpPr>
          <a:xfrm>
            <a:off x="2982510" y="-1286712"/>
            <a:ext cx="6858001" cy="592943"/>
            <a:chOff x="2982510" y="-1286712"/>
            <a:chExt cx="6858001" cy="592943"/>
          </a:xfrm>
        </p:grpSpPr>
        <p:sp>
          <p:nvSpPr>
            <p:cNvPr id="126" name="Google Shape;126;p14"/>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27" name="Google Shape;127;p14"/>
            <p:cNvGrpSpPr/>
            <p:nvPr/>
          </p:nvGrpSpPr>
          <p:grpSpPr>
            <a:xfrm>
              <a:off x="2982510" y="-1286712"/>
              <a:ext cx="6226978" cy="211384"/>
              <a:chOff x="0" y="-1"/>
              <a:chExt cx="6226976" cy="211382"/>
            </a:xfrm>
          </p:grpSpPr>
          <p:sp>
            <p:nvSpPr>
              <p:cNvPr id="128" name="Google Shape;128;p14"/>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 name="Google Shape;129;p14"/>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 name="Google Shape;130;p14"/>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 name="Google Shape;131;p14"/>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 name="Google Shape;132;p14"/>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 name="Google Shape;133;p14"/>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 name="Google Shape;134;p14"/>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p14"/>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 name="Google Shape;136;p14"/>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 name="Google Shape;137;p14"/>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8" name="Google Shape;138;p14"/>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showMasterSp="0">
  <p:cSld name="Alleen titel">
    <p:spTree>
      <p:nvGrpSpPr>
        <p:cNvPr id="139" name="Shape 139"/>
        <p:cNvGrpSpPr/>
        <p:nvPr/>
      </p:nvGrpSpPr>
      <p:grpSpPr>
        <a:xfrm>
          <a:off x="0" y="0"/>
          <a:ext cx="0" cy="0"/>
          <a:chOff x="0" y="0"/>
          <a:chExt cx="0" cy="0"/>
        </a:xfrm>
      </p:grpSpPr>
      <p:grpSp>
        <p:nvGrpSpPr>
          <p:cNvPr id="140" name="Google Shape;140;p15"/>
          <p:cNvGrpSpPr/>
          <p:nvPr/>
        </p:nvGrpSpPr>
        <p:grpSpPr>
          <a:xfrm>
            <a:off x="698501" y="5884313"/>
            <a:ext cx="1454913" cy="577169"/>
            <a:chOff x="0" y="-1"/>
            <a:chExt cx="1454912" cy="577167"/>
          </a:xfrm>
        </p:grpSpPr>
        <p:sp>
          <p:nvSpPr>
            <p:cNvPr id="141" name="Google Shape;141;p15"/>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 name="Google Shape;142;p15"/>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15"/>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p15"/>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 name="Google Shape;145;p15"/>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 name="Google Shape;146;p15"/>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 name="Google Shape;147;p15"/>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 name="Google Shape;148;p15"/>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9" name="Google Shape;149;p15"/>
          <p:cNvSpPr txBox="1"/>
          <p:nvPr>
            <p:ph type="title"/>
          </p:nvPr>
        </p:nvSpPr>
        <p:spPr>
          <a:xfrm>
            <a:off x="698500" y="741499"/>
            <a:ext cx="1077507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150" name="Google Shape;150;p15"/>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151" name="Google Shape;151;p15"/>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Alleen titel</a:t>
            </a:r>
            <a:endParaRPr b="0" i="0" sz="2400" u="none" cap="none" strike="noStrike">
              <a:solidFill>
                <a:schemeClr val="dk1"/>
              </a:solidFill>
              <a:latin typeface="Roboto Slab"/>
              <a:ea typeface="Roboto Slab"/>
              <a:cs typeface="Roboto Slab"/>
              <a:sym typeface="Roboto Slab"/>
            </a:endParaRPr>
          </a:p>
        </p:txBody>
      </p:sp>
      <p:grpSp>
        <p:nvGrpSpPr>
          <p:cNvPr id="152" name="Google Shape;152;p15"/>
          <p:cNvGrpSpPr/>
          <p:nvPr/>
        </p:nvGrpSpPr>
        <p:grpSpPr>
          <a:xfrm>
            <a:off x="2982510" y="-1286712"/>
            <a:ext cx="6858001" cy="592943"/>
            <a:chOff x="2982510" y="-1286712"/>
            <a:chExt cx="6858001" cy="592943"/>
          </a:xfrm>
        </p:grpSpPr>
        <p:sp>
          <p:nvSpPr>
            <p:cNvPr id="153" name="Google Shape;153;p15"/>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54" name="Google Shape;154;p15"/>
            <p:cNvGrpSpPr/>
            <p:nvPr/>
          </p:nvGrpSpPr>
          <p:grpSpPr>
            <a:xfrm>
              <a:off x="2982510" y="-1286712"/>
              <a:ext cx="6226978" cy="211384"/>
              <a:chOff x="0" y="-1"/>
              <a:chExt cx="6226976" cy="211382"/>
            </a:xfrm>
          </p:grpSpPr>
          <p:sp>
            <p:nvSpPr>
              <p:cNvPr id="155" name="Google Shape;155;p15"/>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 name="Google Shape;156;p15"/>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 name="Google Shape;157;p15"/>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 name="Google Shape;158;p15"/>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 name="Google Shape;159;p15"/>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 name="Google Shape;160;p15"/>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 name="Google Shape;161;p15"/>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 name="Google Shape;162;p15"/>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 name="Google Shape;163;p15"/>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4" name="Google Shape;164;p15"/>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5" name="Google Shape;165;p15"/>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lam Volledig" showMasterSp="0">
  <p:cSld name="Vlam Volledig">
    <p:spTree>
      <p:nvGrpSpPr>
        <p:cNvPr id="166" name="Shape 166"/>
        <p:cNvGrpSpPr/>
        <p:nvPr/>
      </p:nvGrpSpPr>
      <p:grpSpPr>
        <a:xfrm>
          <a:off x="0" y="0"/>
          <a:ext cx="0" cy="0"/>
          <a:chOff x="0" y="0"/>
          <a:chExt cx="0" cy="0"/>
        </a:xfrm>
      </p:grpSpPr>
      <p:grpSp>
        <p:nvGrpSpPr>
          <p:cNvPr id="167" name="Google Shape;167;p16"/>
          <p:cNvGrpSpPr/>
          <p:nvPr/>
        </p:nvGrpSpPr>
        <p:grpSpPr>
          <a:xfrm>
            <a:off x="698501" y="5884313"/>
            <a:ext cx="1454913" cy="577169"/>
            <a:chOff x="0" y="-1"/>
            <a:chExt cx="1454912" cy="577167"/>
          </a:xfrm>
        </p:grpSpPr>
        <p:sp>
          <p:nvSpPr>
            <p:cNvPr id="168" name="Google Shape;168;p16"/>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9" name="Google Shape;169;p16"/>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 name="Google Shape;170;p16"/>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1" name="Google Shape;171;p16"/>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2" name="Google Shape;172;p16"/>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3" name="Google Shape;173;p16"/>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4" name="Google Shape;174;p16"/>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p16"/>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6" name="Google Shape;176;p16"/>
          <p:cNvSpPr txBox="1"/>
          <p:nvPr>
            <p:ph idx="1" type="body"/>
          </p:nvPr>
        </p:nvSpPr>
        <p:spPr>
          <a:xfrm>
            <a:off x="3832304" y="949720"/>
            <a:ext cx="4841798" cy="4746093"/>
          </a:xfrm>
          <a:prstGeom prst="rect">
            <a:avLst/>
          </a:prstGeom>
          <a:solidFill>
            <a:srgbClr val="00A6D6"/>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77" name="Google Shape;177;p16"/>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Vlam Volledig</a:t>
            </a:r>
            <a:endParaRPr b="0" i="0" sz="2400" u="none" cap="none" strike="noStrike">
              <a:solidFill>
                <a:schemeClr val="dk1"/>
              </a:solidFill>
              <a:latin typeface="Roboto Slab"/>
              <a:ea typeface="Roboto Slab"/>
              <a:cs typeface="Roboto Slab"/>
              <a:sym typeface="Roboto Slab"/>
            </a:endParaRPr>
          </a:p>
        </p:txBody>
      </p:sp>
      <p:sp>
        <p:nvSpPr>
          <p:cNvPr id="178" name="Google Shape;178;p16"/>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grpSp>
        <p:nvGrpSpPr>
          <p:cNvPr id="179" name="Google Shape;179;p16"/>
          <p:cNvGrpSpPr/>
          <p:nvPr/>
        </p:nvGrpSpPr>
        <p:grpSpPr>
          <a:xfrm>
            <a:off x="411290" y="390842"/>
            <a:ext cx="2591202" cy="1583832"/>
            <a:chOff x="0" y="-1"/>
            <a:chExt cx="2591201" cy="1583830"/>
          </a:xfrm>
        </p:grpSpPr>
        <p:sp>
          <p:nvSpPr>
            <p:cNvPr id="180" name="Google Shape;180;p16"/>
            <p:cNvSpPr/>
            <p:nvPr/>
          </p:nvSpPr>
          <p:spPr>
            <a:xfrm>
              <a:off x="0" y="-1"/>
              <a:ext cx="2591201" cy="1583830"/>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81" name="Google Shape;181;p16"/>
            <p:cNvGrpSpPr/>
            <p:nvPr/>
          </p:nvGrpSpPr>
          <p:grpSpPr>
            <a:xfrm>
              <a:off x="98269" y="102556"/>
              <a:ext cx="2412003" cy="252003"/>
              <a:chOff x="-1" y="-1"/>
              <a:chExt cx="2412002" cy="252002"/>
            </a:xfrm>
          </p:grpSpPr>
          <p:sp>
            <p:nvSpPr>
              <p:cNvPr id="182" name="Google Shape;182;p16"/>
              <p:cNvSpPr/>
              <p:nvPr/>
            </p:nvSpPr>
            <p:spPr>
              <a:xfrm>
                <a:off x="-1" y="-1"/>
                <a:ext cx="2412002" cy="252002"/>
              </a:xfrm>
              <a:prstGeom prst="rect">
                <a:avLst/>
              </a:prstGeom>
              <a:solidFill>
                <a:srgbClr val="211F26"/>
              </a:solid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 name="Google Shape;183;p16"/>
              <p:cNvSpPr txBox="1"/>
              <p:nvPr/>
            </p:nvSpPr>
            <p:spPr>
              <a:xfrm>
                <a:off x="107999" y="18050"/>
                <a:ext cx="2304002" cy="215901"/>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1400"/>
                  <a:buFont typeface="Calibri"/>
                  <a:buNone/>
                </a:pPr>
                <a:r>
                  <a:rPr b="1" i="0" lang="nl-NL" sz="1400" u="none" cap="none" strike="noStrike">
                    <a:solidFill>
                      <a:srgbClr val="FFFFFF"/>
                    </a:solidFill>
                    <a:latin typeface="Calibri"/>
                    <a:ea typeface="Calibri"/>
                    <a:cs typeface="Calibri"/>
                    <a:sym typeface="Calibri"/>
                  </a:rPr>
                  <a:t>VLAM GEBRUIKEN</a:t>
                </a:r>
                <a:endParaRPr/>
              </a:p>
            </p:txBody>
          </p:sp>
        </p:grpSp>
        <p:grpSp>
          <p:nvGrpSpPr>
            <p:cNvPr id="184" name="Google Shape;184;p16"/>
            <p:cNvGrpSpPr/>
            <p:nvPr/>
          </p:nvGrpSpPr>
          <p:grpSpPr>
            <a:xfrm>
              <a:off x="98269" y="498484"/>
              <a:ext cx="260916" cy="269241"/>
              <a:chOff x="0" y="0"/>
              <a:chExt cx="260915" cy="269240"/>
            </a:xfrm>
          </p:grpSpPr>
          <p:sp>
            <p:nvSpPr>
              <p:cNvPr id="185" name="Google Shape;185;p16"/>
              <p:cNvSpPr/>
              <p:nvPr/>
            </p:nvSpPr>
            <p:spPr>
              <a:xfrm>
                <a:off x="0" y="4778"/>
                <a:ext cx="260915" cy="259685"/>
              </a:xfrm>
              <a:prstGeom prst="ellipse">
                <a:avLst/>
              </a:prstGeom>
              <a:solidFill>
                <a:srgbClr val="211F2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16"/>
              <p:cNvSpPr txBox="1"/>
              <p:nvPr/>
            </p:nvSpPr>
            <p:spPr>
              <a:xfrm>
                <a:off x="83930" y="0"/>
                <a:ext cx="93055" cy="2692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200"/>
                  <a:buFont typeface="Calibri"/>
                  <a:buNone/>
                </a:pPr>
                <a:r>
                  <a:rPr b="1" i="0" lang="nl-NL" sz="1200" u="none" cap="none" strike="noStrike">
                    <a:solidFill>
                      <a:srgbClr val="FFFFFF"/>
                    </a:solidFill>
                    <a:latin typeface="Calibri"/>
                    <a:ea typeface="Calibri"/>
                    <a:cs typeface="Calibri"/>
                    <a:sym typeface="Calibri"/>
                  </a:rPr>
                  <a:t>1</a:t>
                </a:r>
                <a:endParaRPr/>
              </a:p>
            </p:txBody>
          </p:sp>
        </p:grpSp>
        <p:sp>
          <p:nvSpPr>
            <p:cNvPr id="187" name="Google Shape;187;p16"/>
            <p:cNvSpPr txBox="1"/>
            <p:nvPr/>
          </p:nvSpPr>
          <p:spPr>
            <a:xfrm>
              <a:off x="463951" y="503263"/>
              <a:ext cx="2067635" cy="3302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100"/>
                <a:buFont typeface="Calibri"/>
                <a:buNone/>
              </a:pPr>
              <a:r>
                <a:rPr b="0" i="0" lang="nl-NL" sz="1100" u="none" cap="none" strike="noStrike">
                  <a:solidFill>
                    <a:srgbClr val="211F26"/>
                  </a:solidFill>
                  <a:latin typeface="Calibri"/>
                  <a:ea typeface="Calibri"/>
                  <a:cs typeface="Calibri"/>
                  <a:sym typeface="Calibri"/>
                </a:rPr>
                <a:t>Selecteer de vlam. Klik rechter-muisknop en kies </a:t>
              </a:r>
              <a:r>
                <a:rPr b="1" i="0" lang="nl-NL" sz="1100" u="none" cap="none" strike="noStrike">
                  <a:solidFill>
                    <a:srgbClr val="211F26"/>
                  </a:solidFill>
                  <a:latin typeface="Calibri"/>
                  <a:ea typeface="Calibri"/>
                  <a:cs typeface="Calibri"/>
                  <a:sym typeface="Calibri"/>
                </a:rPr>
                <a:t>‘Kopiëren’</a:t>
              </a:r>
              <a:r>
                <a:rPr b="0" i="0" lang="nl-NL" sz="1100" u="none" cap="none" strike="noStrike">
                  <a:solidFill>
                    <a:srgbClr val="211F26"/>
                  </a:solidFill>
                  <a:latin typeface="Calibri"/>
                  <a:ea typeface="Calibri"/>
                  <a:cs typeface="Calibri"/>
                  <a:sym typeface="Calibri"/>
                </a:rPr>
                <a:t>. </a:t>
              </a:r>
              <a:endParaRPr/>
            </a:p>
          </p:txBody>
        </p:sp>
        <p:grpSp>
          <p:nvGrpSpPr>
            <p:cNvPr id="188" name="Google Shape;188;p16"/>
            <p:cNvGrpSpPr/>
            <p:nvPr/>
          </p:nvGrpSpPr>
          <p:grpSpPr>
            <a:xfrm>
              <a:off x="98269" y="934809"/>
              <a:ext cx="260916" cy="269241"/>
              <a:chOff x="0" y="0"/>
              <a:chExt cx="260915" cy="269240"/>
            </a:xfrm>
          </p:grpSpPr>
          <p:sp>
            <p:nvSpPr>
              <p:cNvPr id="189" name="Google Shape;189;p16"/>
              <p:cNvSpPr/>
              <p:nvPr/>
            </p:nvSpPr>
            <p:spPr>
              <a:xfrm>
                <a:off x="0" y="4778"/>
                <a:ext cx="260915" cy="259685"/>
              </a:xfrm>
              <a:prstGeom prst="ellipse">
                <a:avLst/>
              </a:prstGeom>
              <a:solidFill>
                <a:srgbClr val="211F2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0" name="Google Shape;190;p16"/>
              <p:cNvSpPr txBox="1"/>
              <p:nvPr/>
            </p:nvSpPr>
            <p:spPr>
              <a:xfrm>
                <a:off x="83930" y="0"/>
                <a:ext cx="93055" cy="2692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200"/>
                  <a:buFont typeface="Calibri"/>
                  <a:buNone/>
                </a:pPr>
                <a:r>
                  <a:rPr b="1" i="0" lang="nl-NL" sz="1200" u="none" cap="none" strike="noStrike">
                    <a:solidFill>
                      <a:srgbClr val="FFFFFF"/>
                    </a:solidFill>
                    <a:latin typeface="Calibri"/>
                    <a:ea typeface="Calibri"/>
                    <a:cs typeface="Calibri"/>
                    <a:sym typeface="Calibri"/>
                  </a:rPr>
                  <a:t>2</a:t>
                </a:r>
                <a:endParaRPr/>
              </a:p>
            </p:txBody>
          </p:sp>
        </p:grpSp>
        <p:sp>
          <p:nvSpPr>
            <p:cNvPr id="191" name="Google Shape;191;p16"/>
            <p:cNvSpPr txBox="1"/>
            <p:nvPr/>
          </p:nvSpPr>
          <p:spPr>
            <a:xfrm>
              <a:off x="463951" y="939589"/>
              <a:ext cx="2067635" cy="495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100"/>
                <a:buFont typeface="Calibri"/>
                <a:buNone/>
              </a:pPr>
              <a:r>
                <a:rPr b="0" i="0" lang="nl-NL" sz="1100" u="none" cap="none" strike="noStrike">
                  <a:solidFill>
                    <a:srgbClr val="211F26"/>
                  </a:solidFill>
                  <a:latin typeface="Calibri"/>
                  <a:ea typeface="Calibri"/>
                  <a:cs typeface="Calibri"/>
                  <a:sym typeface="Calibri"/>
                </a:rPr>
                <a:t>Plak deze op de gewenste slide. Klik rechtermuisknop om de vlam een opvulkleur te geven.</a:t>
              </a:r>
              <a:endParaRPr/>
            </a:p>
          </p:txBody>
        </p:sp>
      </p:grpSp>
      <p:grpSp>
        <p:nvGrpSpPr>
          <p:cNvPr id="192" name="Google Shape;192;p16"/>
          <p:cNvGrpSpPr/>
          <p:nvPr/>
        </p:nvGrpSpPr>
        <p:grpSpPr>
          <a:xfrm>
            <a:off x="2982510" y="-1286712"/>
            <a:ext cx="6858001" cy="592943"/>
            <a:chOff x="2982510" y="-1286712"/>
            <a:chExt cx="6858001" cy="592943"/>
          </a:xfrm>
        </p:grpSpPr>
        <p:sp>
          <p:nvSpPr>
            <p:cNvPr id="193" name="Google Shape;193;p16"/>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94" name="Google Shape;194;p16"/>
            <p:cNvGrpSpPr/>
            <p:nvPr/>
          </p:nvGrpSpPr>
          <p:grpSpPr>
            <a:xfrm>
              <a:off x="2982510" y="-1286712"/>
              <a:ext cx="6226978" cy="211384"/>
              <a:chOff x="0" y="-1"/>
              <a:chExt cx="6226976" cy="211382"/>
            </a:xfrm>
          </p:grpSpPr>
          <p:sp>
            <p:nvSpPr>
              <p:cNvPr id="195" name="Google Shape;195;p16"/>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 name="Google Shape;196;p16"/>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7" name="Google Shape;197;p16"/>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16"/>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 name="Google Shape;199;p16"/>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0" name="Google Shape;200;p16"/>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1" name="Google Shape;201;p16"/>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16"/>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16"/>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4" name="Google Shape;204;p16"/>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05" name="Google Shape;205;p16"/>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EDBACK" showMasterSp="0">
  <p:cSld name="FEEDBACK">
    <p:spTree>
      <p:nvGrpSpPr>
        <p:cNvPr id="206" name="Shape 206"/>
        <p:cNvGrpSpPr/>
        <p:nvPr/>
      </p:nvGrpSpPr>
      <p:grpSpPr>
        <a:xfrm>
          <a:off x="0" y="0"/>
          <a:ext cx="0" cy="0"/>
          <a:chOff x="0" y="0"/>
          <a:chExt cx="0" cy="0"/>
        </a:xfrm>
      </p:grpSpPr>
      <p:sp>
        <p:nvSpPr>
          <p:cNvPr id="207" name="Google Shape;207;p17"/>
          <p:cNvSpPr/>
          <p:nvPr/>
        </p:nvSpPr>
        <p:spPr>
          <a:xfrm>
            <a:off x="7321053" y="-1"/>
            <a:ext cx="4879988" cy="6858001"/>
          </a:xfrm>
          <a:prstGeom prst="rect">
            <a:avLst/>
          </a:prstGeom>
          <a:blipFill rotWithShape="1">
            <a:blip r:embed="rId2">
              <a:alphaModFix/>
            </a:blip>
            <a:stretch>
              <a:fillRect b="0" l="0" r="0" t="0"/>
            </a:stretch>
          </a:blip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08" name="Google Shape;208;p17"/>
          <p:cNvSpPr/>
          <p:nvPr/>
        </p:nvSpPr>
        <p:spPr>
          <a:xfrm>
            <a:off x="8038137" y="5412432"/>
            <a:ext cx="4128041" cy="438315"/>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09" name="Google Shape;209;p17"/>
          <p:cNvSpPr/>
          <p:nvPr/>
        </p:nvSpPr>
        <p:spPr>
          <a:xfrm>
            <a:off x="8741151" y="2659585"/>
            <a:ext cx="3459891" cy="272286"/>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10" name="Google Shape;210;p17"/>
          <p:cNvSpPr/>
          <p:nvPr/>
        </p:nvSpPr>
        <p:spPr>
          <a:xfrm>
            <a:off x="8741151" y="3160240"/>
            <a:ext cx="3459891" cy="463757"/>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11" name="Google Shape;211;p17"/>
          <p:cNvSpPr/>
          <p:nvPr/>
        </p:nvSpPr>
        <p:spPr>
          <a:xfrm>
            <a:off x="8741151" y="3751522"/>
            <a:ext cx="3459891" cy="791392"/>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12" name="Google Shape;212;p17"/>
          <p:cNvSpPr/>
          <p:nvPr/>
        </p:nvSpPr>
        <p:spPr>
          <a:xfrm>
            <a:off x="8325443" y="4645007"/>
            <a:ext cx="3854983" cy="446505"/>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13" name="Google Shape;213;p17"/>
          <p:cNvSpPr/>
          <p:nvPr/>
        </p:nvSpPr>
        <p:spPr>
          <a:xfrm>
            <a:off x="0" y="-1"/>
            <a:ext cx="4149241" cy="6858001"/>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cxnSp>
        <p:nvCxnSpPr>
          <p:cNvPr id="214" name="Google Shape;214;p17"/>
          <p:cNvCxnSpPr/>
          <p:nvPr/>
        </p:nvCxnSpPr>
        <p:spPr>
          <a:xfrm flipH="1">
            <a:off x="1359443" y="2690467"/>
            <a:ext cx="1" cy="2721964"/>
          </a:xfrm>
          <a:prstGeom prst="straightConnector1">
            <a:avLst/>
          </a:prstGeom>
          <a:noFill/>
          <a:ln cap="flat" cmpd="sng" w="12700">
            <a:solidFill>
              <a:srgbClr val="9D9FA1"/>
            </a:solidFill>
            <a:prstDash val="solid"/>
            <a:miter lim="8000"/>
            <a:headEnd len="sm" w="sm" type="none"/>
            <a:tailEnd len="sm" w="sm" type="none"/>
          </a:ln>
        </p:spPr>
      </p:cxnSp>
      <p:sp>
        <p:nvSpPr>
          <p:cNvPr id="215" name="Google Shape;215;p17"/>
          <p:cNvSpPr/>
          <p:nvPr/>
        </p:nvSpPr>
        <p:spPr>
          <a:xfrm>
            <a:off x="4176200" y="0"/>
            <a:ext cx="4755097" cy="6866965"/>
          </a:xfrm>
          <a:custGeom>
            <a:rect b="b" l="l" r="r" t="t"/>
            <a:pathLst>
              <a:path extrusionOk="0" h="21600" w="2160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16" name="Google Shape;216;p17"/>
          <p:cNvSpPr txBox="1"/>
          <p:nvPr/>
        </p:nvSpPr>
        <p:spPr>
          <a:xfrm>
            <a:off x="1221297" y="1693324"/>
            <a:ext cx="10776777" cy="774701"/>
          </a:xfrm>
          <a:prstGeom prst="rect">
            <a:avLst/>
          </a:prstGeom>
          <a:noFill/>
          <a:ln>
            <a:noFill/>
          </a:ln>
        </p:spPr>
        <p:txBody>
          <a:bodyPr anchorCtr="0" anchor="t" bIns="0" lIns="0" spcFirstLastPara="1" rIns="0" wrap="square" tIns="0">
            <a:spAutoFit/>
          </a:bodyPr>
          <a:lstStyle/>
          <a:p>
            <a:pPr indent="0" lvl="3" marL="0" marR="0" rtl="0" algn="l">
              <a:lnSpc>
                <a:spcPct val="90000"/>
              </a:lnSpc>
              <a:spcBef>
                <a:spcPts val="0"/>
              </a:spcBef>
              <a:spcAft>
                <a:spcPts val="0"/>
              </a:spcAft>
              <a:buClr>
                <a:srgbClr val="211F26"/>
              </a:buClr>
              <a:buSzPts val="1600"/>
              <a:buFont typeface="Quattrocento Sans"/>
              <a:buNone/>
            </a:pPr>
            <a:r>
              <a:rPr b="1" i="0" lang="nl-NL" sz="1600" u="none" cap="none" strike="noStrike">
                <a:solidFill>
                  <a:srgbClr val="211F26"/>
                </a:solidFill>
                <a:latin typeface="Quattrocento Sans"/>
                <a:ea typeface="Quattrocento Sans"/>
                <a:cs typeface="Quattrocento Sans"/>
                <a:sym typeface="Quattrocento Sans"/>
              </a:rPr>
              <a:t>bij PPT Solutions communiceren we feedback d.m.v. Opmerkingen.</a:t>
            </a:r>
            <a:endParaRPr b="0" i="0" sz="1800" u="none" cap="none" strike="noStrike">
              <a:solidFill>
                <a:srgbClr val="000000"/>
              </a:solidFill>
              <a:latin typeface="Calibri"/>
              <a:ea typeface="Calibri"/>
              <a:cs typeface="Calibri"/>
              <a:sym typeface="Calibri"/>
            </a:endParaRPr>
          </a:p>
          <a:p>
            <a:pPr indent="0" lvl="3" marL="0" marR="0" rtl="0" algn="l">
              <a:lnSpc>
                <a:spcPct val="90000"/>
              </a:lnSpc>
              <a:spcBef>
                <a:spcPts val="60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Wanneer je feedback hebt die betrekking heeft op een dia in de presentatie, </a:t>
            </a:r>
            <a:br>
              <a:rPr b="0" i="0" lang="nl-NL" sz="1400" u="none" cap="none" strike="noStrike">
                <a:solidFill>
                  <a:srgbClr val="211F26"/>
                </a:solidFill>
                <a:latin typeface="Quattrocento Sans"/>
                <a:ea typeface="Quattrocento Sans"/>
                <a:cs typeface="Quattrocento Sans"/>
                <a:sym typeface="Quattrocento Sans"/>
              </a:rPr>
            </a:br>
            <a:r>
              <a:rPr b="0" i="0" lang="nl-NL" sz="1400" u="none" cap="none" strike="noStrike">
                <a:solidFill>
                  <a:srgbClr val="211F26"/>
                </a:solidFill>
                <a:latin typeface="Quattrocento Sans"/>
                <a:ea typeface="Quattrocento Sans"/>
                <a:cs typeface="Quattrocento Sans"/>
                <a:sym typeface="Quattrocento Sans"/>
              </a:rPr>
              <a:t>ga naar de desbetreffende dia en volg hieronder de volgende stappen:</a:t>
            </a:r>
            <a:endParaRPr/>
          </a:p>
        </p:txBody>
      </p:sp>
      <p:sp>
        <p:nvSpPr>
          <p:cNvPr id="217" name="Google Shape;217;p17"/>
          <p:cNvSpPr txBox="1"/>
          <p:nvPr/>
        </p:nvSpPr>
        <p:spPr>
          <a:xfrm>
            <a:off x="1221297" y="1214469"/>
            <a:ext cx="5624672" cy="508001"/>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211F26"/>
              </a:buClr>
              <a:buSzPts val="3000"/>
              <a:buFont typeface="Quattrocento Sans"/>
              <a:buNone/>
            </a:pPr>
            <a:r>
              <a:rPr b="1" i="0" lang="nl-NL" sz="3000" u="none" cap="none" strike="noStrike">
                <a:solidFill>
                  <a:srgbClr val="211F26"/>
                </a:solidFill>
                <a:latin typeface="Quattrocento Sans"/>
                <a:ea typeface="Quattrocento Sans"/>
                <a:cs typeface="Quattrocento Sans"/>
                <a:sym typeface="Quattrocento Sans"/>
              </a:rPr>
              <a:t>BESTE KLANT,</a:t>
            </a:r>
            <a:endParaRPr/>
          </a:p>
        </p:txBody>
      </p:sp>
      <p:grpSp>
        <p:nvGrpSpPr>
          <p:cNvPr id="218" name="Google Shape;218;p17"/>
          <p:cNvGrpSpPr/>
          <p:nvPr/>
        </p:nvGrpSpPr>
        <p:grpSpPr>
          <a:xfrm>
            <a:off x="970647" y="720000"/>
            <a:ext cx="360004" cy="360001"/>
            <a:chOff x="-1" y="0"/>
            <a:chExt cx="360002" cy="360000"/>
          </a:xfrm>
        </p:grpSpPr>
        <p:sp>
          <p:nvSpPr>
            <p:cNvPr id="219" name="Google Shape;219;p17"/>
            <p:cNvSpPr/>
            <p:nvPr/>
          </p:nvSpPr>
          <p:spPr>
            <a:xfrm rot="5400000">
              <a:off x="-1234" y="118765"/>
              <a:ext cx="242469" cy="240000"/>
            </a:xfrm>
            <a:custGeom>
              <a:rect b="b" l="l" r="r" t="t"/>
              <a:pathLst>
                <a:path extrusionOk="0" h="21600" w="21600">
                  <a:moveTo>
                    <a:pt x="0" y="21600"/>
                  </a:moveTo>
                  <a:lnTo>
                    <a:pt x="21600" y="21600"/>
                  </a:lnTo>
                  <a:lnTo>
                    <a:pt x="0" y="0"/>
                  </a:lnTo>
                  <a:close/>
                </a:path>
              </a:pathLst>
            </a:custGeom>
            <a:solidFill>
              <a:srgbClr val="1FF52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20" name="Google Shape;220;p17"/>
            <p:cNvSpPr/>
            <p:nvPr/>
          </p:nvSpPr>
          <p:spPr>
            <a:xfrm>
              <a:off x="-1" y="0"/>
              <a:ext cx="240001" cy="242469"/>
            </a:xfrm>
            <a:prstGeom prst="rect">
              <a:avLst/>
            </a:prstGeom>
            <a:solidFill>
              <a:srgbClr val="1FF52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21" name="Google Shape;221;p17"/>
            <p:cNvSpPr/>
            <p:nvPr/>
          </p:nvSpPr>
          <p:spPr>
            <a:xfrm>
              <a:off x="120000" y="0"/>
              <a:ext cx="240001" cy="242469"/>
            </a:xfrm>
            <a:prstGeom prst="ellipse">
              <a:avLst/>
            </a:prstGeom>
            <a:solidFill>
              <a:srgbClr val="1FF52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sp>
        <p:nvSpPr>
          <p:cNvPr id="222" name="Google Shape;222;p17"/>
          <p:cNvSpPr txBox="1"/>
          <p:nvPr/>
        </p:nvSpPr>
        <p:spPr>
          <a:xfrm>
            <a:off x="1679126" y="2659587"/>
            <a:ext cx="6699255" cy="241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Ga naar de tab </a:t>
            </a:r>
            <a:r>
              <a:rPr b="1" i="0" lang="nl-NL" sz="1200" u="none" cap="none" strike="noStrike">
                <a:solidFill>
                  <a:srgbClr val="211F26"/>
                </a:solidFill>
                <a:latin typeface="Quattrocento Sans"/>
                <a:ea typeface="Quattrocento Sans"/>
                <a:cs typeface="Quattrocento Sans"/>
                <a:sym typeface="Quattrocento Sans"/>
              </a:rPr>
              <a:t>‘INVOEGEN’</a:t>
            </a:r>
            <a:endParaRPr/>
          </a:p>
        </p:txBody>
      </p:sp>
      <p:sp>
        <p:nvSpPr>
          <p:cNvPr id="223" name="Google Shape;223;p17"/>
          <p:cNvSpPr txBox="1"/>
          <p:nvPr/>
        </p:nvSpPr>
        <p:spPr>
          <a:xfrm>
            <a:off x="1679126" y="3160240"/>
            <a:ext cx="6699255" cy="241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Klik op de knop </a:t>
            </a:r>
            <a:r>
              <a:rPr b="1" i="0" lang="nl-NL" sz="1200" u="none" cap="none" strike="noStrike">
                <a:solidFill>
                  <a:srgbClr val="211F26"/>
                </a:solidFill>
                <a:latin typeface="Quattrocento Sans"/>
                <a:ea typeface="Quattrocento Sans"/>
                <a:cs typeface="Quattrocento Sans"/>
                <a:sym typeface="Quattrocento Sans"/>
              </a:rPr>
              <a:t>‘OPMERKING’</a:t>
            </a:r>
            <a:endParaRPr/>
          </a:p>
        </p:txBody>
      </p:sp>
      <p:sp>
        <p:nvSpPr>
          <p:cNvPr id="224" name="Google Shape;224;p17"/>
          <p:cNvSpPr txBox="1"/>
          <p:nvPr/>
        </p:nvSpPr>
        <p:spPr>
          <a:xfrm>
            <a:off x="1679126" y="3751522"/>
            <a:ext cx="6025982" cy="6858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Er verschijnt een klein spreekwolkje op de dia, het venster om opmerkingen te plaatsten opent automatisch aan de zijkant van je scherm. </a:t>
            </a:r>
            <a:br>
              <a:rPr b="0" i="0" lang="nl-NL" sz="1400" u="none" cap="none" strike="noStrike">
                <a:solidFill>
                  <a:srgbClr val="211F26"/>
                </a:solidFill>
                <a:latin typeface="Quattrocento Sans"/>
                <a:ea typeface="Quattrocento Sans"/>
                <a:cs typeface="Quattrocento Sans"/>
                <a:sym typeface="Quattrocento Sans"/>
              </a:rPr>
            </a:br>
            <a:r>
              <a:rPr b="1" i="0" lang="nl-NL" sz="1200" u="none" cap="none" strike="noStrike">
                <a:solidFill>
                  <a:srgbClr val="211F26"/>
                </a:solidFill>
                <a:latin typeface="Quattrocento Sans"/>
                <a:ea typeface="Quattrocento Sans"/>
                <a:cs typeface="Quattrocento Sans"/>
                <a:sym typeface="Quattrocento Sans"/>
              </a:rPr>
              <a:t>TYP HIER DE FEEDBACK IN.</a:t>
            </a:r>
            <a:endParaRPr/>
          </a:p>
        </p:txBody>
      </p:sp>
      <p:sp>
        <p:nvSpPr>
          <p:cNvPr id="225" name="Google Shape;225;p17"/>
          <p:cNvSpPr txBox="1"/>
          <p:nvPr/>
        </p:nvSpPr>
        <p:spPr>
          <a:xfrm>
            <a:off x="1679127" y="4645726"/>
            <a:ext cx="6221331" cy="7239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Wanneer je dit gedaan hebt, kun je het spreekwolkje op de juiste plaats</a:t>
            </a:r>
            <a:br>
              <a:rPr b="0" i="0" lang="nl-NL" sz="1400" u="none" cap="none" strike="noStrike">
                <a:solidFill>
                  <a:srgbClr val="211F26"/>
                </a:solidFill>
                <a:latin typeface="Quattrocento Sans"/>
                <a:ea typeface="Quattrocento Sans"/>
                <a:cs typeface="Quattrocento Sans"/>
                <a:sym typeface="Quattrocento Sans"/>
              </a:rPr>
            </a:br>
            <a:r>
              <a:rPr b="0" i="0" lang="nl-NL" sz="1400" u="none" cap="none" strike="noStrike">
                <a:solidFill>
                  <a:srgbClr val="211F26"/>
                </a:solidFill>
                <a:latin typeface="Quattrocento Sans"/>
                <a:ea typeface="Quattrocento Sans"/>
                <a:cs typeface="Quattrocento Sans"/>
                <a:sym typeface="Quattrocento Sans"/>
              </a:rPr>
              <a:t>op de dia slepen. Zo is het voor ons duidelijk op welk deel van de content je feedback betrekking heeft.</a:t>
            </a:r>
            <a:endParaRPr/>
          </a:p>
        </p:txBody>
      </p:sp>
      <p:grpSp>
        <p:nvGrpSpPr>
          <p:cNvPr id="226" name="Google Shape;226;p17"/>
          <p:cNvGrpSpPr/>
          <p:nvPr/>
        </p:nvGrpSpPr>
        <p:grpSpPr>
          <a:xfrm>
            <a:off x="9274991" y="2569899"/>
            <a:ext cx="1840410" cy="421641"/>
            <a:chOff x="0" y="0"/>
            <a:chExt cx="1840408" cy="421640"/>
          </a:xfrm>
        </p:grpSpPr>
        <p:sp>
          <p:nvSpPr>
            <p:cNvPr id="227" name="Google Shape;227;p17"/>
            <p:cNvSpPr/>
            <p:nvPr/>
          </p:nvSpPr>
          <p:spPr>
            <a:xfrm>
              <a:off x="0" y="82197"/>
              <a:ext cx="1840408" cy="26653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28" name="Google Shape;228;p17"/>
            <p:cNvSpPr/>
            <p:nvPr/>
          </p:nvSpPr>
          <p:spPr>
            <a:xfrm>
              <a:off x="484664" y="78387"/>
              <a:ext cx="709558" cy="271849"/>
            </a:xfrm>
            <a:prstGeom prst="rect">
              <a:avLst/>
            </a:prstGeom>
            <a:solidFill>
              <a:srgbClr val="FFFFFF"/>
            </a:solidFill>
            <a:ln cap="flat" cmpd="sng" w="12700">
              <a:solidFill>
                <a:srgbClr val="211F26"/>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29" name="Google Shape;229;p17"/>
            <p:cNvSpPr txBox="1"/>
            <p:nvPr/>
          </p:nvSpPr>
          <p:spPr>
            <a:xfrm>
              <a:off x="71543" y="0"/>
              <a:ext cx="344641" cy="4216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Open Sans"/>
                <a:buNone/>
              </a:pPr>
              <a:r>
                <a:rPr b="0" i="0" lang="nl-NL" sz="900" u="none" cap="none" strike="noStrike">
                  <a:solidFill>
                    <a:srgbClr val="000000"/>
                  </a:solidFill>
                  <a:latin typeface="Open Sans"/>
                  <a:ea typeface="Open Sans"/>
                  <a:cs typeface="Open Sans"/>
                  <a:sym typeface="Open Sans"/>
                </a:rPr>
                <a:t>Start</a:t>
              </a:r>
              <a:endParaRPr/>
            </a:p>
          </p:txBody>
        </p:sp>
        <p:sp>
          <p:nvSpPr>
            <p:cNvPr id="230" name="Google Shape;230;p17"/>
            <p:cNvSpPr txBox="1"/>
            <p:nvPr/>
          </p:nvSpPr>
          <p:spPr>
            <a:xfrm>
              <a:off x="1248870" y="82549"/>
              <a:ext cx="553379" cy="2565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Open Sans"/>
                <a:buNone/>
              </a:pPr>
              <a:r>
                <a:rPr b="0" i="0" lang="nl-NL" sz="900" u="none" cap="none" strike="noStrike">
                  <a:solidFill>
                    <a:srgbClr val="000000"/>
                  </a:solidFill>
                  <a:latin typeface="Open Sans"/>
                  <a:ea typeface="Open Sans"/>
                  <a:cs typeface="Open Sans"/>
                  <a:sym typeface="Open Sans"/>
                </a:rPr>
                <a:t>Tekenen</a:t>
              </a:r>
              <a:endParaRPr/>
            </a:p>
          </p:txBody>
        </p:sp>
        <p:sp>
          <p:nvSpPr>
            <p:cNvPr id="231" name="Google Shape;231;p17"/>
            <p:cNvSpPr txBox="1"/>
            <p:nvPr/>
          </p:nvSpPr>
          <p:spPr>
            <a:xfrm>
              <a:off x="524528" y="82549"/>
              <a:ext cx="617861" cy="2565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D1847A"/>
                </a:buClr>
                <a:buSzPts val="900"/>
                <a:buFont typeface="Open Sans"/>
                <a:buNone/>
              </a:pPr>
              <a:r>
                <a:rPr b="0" i="0" lang="nl-NL" sz="900" u="none" cap="none" strike="noStrike">
                  <a:solidFill>
                    <a:srgbClr val="D1847A"/>
                  </a:solidFill>
                  <a:latin typeface="Open Sans"/>
                  <a:ea typeface="Open Sans"/>
                  <a:cs typeface="Open Sans"/>
                  <a:sym typeface="Open Sans"/>
                </a:rPr>
                <a:t>Invoegen</a:t>
              </a:r>
              <a:endParaRPr/>
            </a:p>
          </p:txBody>
        </p:sp>
      </p:grpSp>
      <p:grpSp>
        <p:nvGrpSpPr>
          <p:cNvPr id="232" name="Google Shape;232;p17"/>
          <p:cNvGrpSpPr/>
          <p:nvPr/>
        </p:nvGrpSpPr>
        <p:grpSpPr>
          <a:xfrm>
            <a:off x="9361181" y="3160240"/>
            <a:ext cx="553857" cy="453375"/>
            <a:chOff x="0" y="0"/>
            <a:chExt cx="553856" cy="453374"/>
          </a:xfrm>
        </p:grpSpPr>
        <p:sp>
          <p:nvSpPr>
            <p:cNvPr id="233" name="Google Shape;233;p17"/>
            <p:cNvSpPr/>
            <p:nvPr/>
          </p:nvSpPr>
          <p:spPr>
            <a:xfrm>
              <a:off x="12740" y="0"/>
              <a:ext cx="528374" cy="453374"/>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234" name="Google Shape;234;p17"/>
            <p:cNvGrpSpPr/>
            <p:nvPr/>
          </p:nvGrpSpPr>
          <p:grpSpPr>
            <a:xfrm>
              <a:off x="140594" y="28208"/>
              <a:ext cx="219954" cy="204636"/>
              <a:chOff x="0" y="0"/>
              <a:chExt cx="219952" cy="204634"/>
            </a:xfrm>
          </p:grpSpPr>
          <p:sp>
            <p:nvSpPr>
              <p:cNvPr id="235" name="Google Shape;235;p17"/>
              <p:cNvSpPr/>
              <p:nvPr/>
            </p:nvSpPr>
            <p:spPr>
              <a:xfrm>
                <a:off x="35063" y="34430"/>
                <a:ext cx="184889" cy="170204"/>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cap="flat" cmpd="sng" w="12700">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36" name="Google Shape;236;p17"/>
              <p:cNvSpPr/>
              <p:nvPr/>
            </p:nvSpPr>
            <p:spPr>
              <a:xfrm>
                <a:off x="0" y="0"/>
                <a:ext cx="86030" cy="86030"/>
              </a:xfrm>
              <a:custGeom>
                <a:rect b="b" l="l" r="r" t="t"/>
                <a:pathLst>
                  <a:path extrusionOk="0" h="21600" w="2160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cap="flat" cmpd="sng" w="952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sp>
          <p:nvSpPr>
            <p:cNvPr id="237" name="Google Shape;237;p17"/>
            <p:cNvSpPr txBox="1"/>
            <p:nvPr/>
          </p:nvSpPr>
          <p:spPr>
            <a:xfrm>
              <a:off x="0" y="234928"/>
              <a:ext cx="553856" cy="165148"/>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nl-NL" sz="600" u="none" cap="none" strike="noStrike">
                  <a:solidFill>
                    <a:srgbClr val="000000"/>
                  </a:solidFill>
                  <a:latin typeface="Arial"/>
                  <a:ea typeface="Arial"/>
                  <a:cs typeface="Arial"/>
                  <a:sym typeface="Arial"/>
                </a:rPr>
                <a:t>Opmerking</a:t>
              </a:r>
              <a:endParaRPr/>
            </a:p>
          </p:txBody>
        </p:sp>
      </p:grpSp>
      <p:grpSp>
        <p:nvGrpSpPr>
          <p:cNvPr id="238" name="Google Shape;238;p17"/>
          <p:cNvGrpSpPr/>
          <p:nvPr/>
        </p:nvGrpSpPr>
        <p:grpSpPr>
          <a:xfrm>
            <a:off x="9372346" y="3728974"/>
            <a:ext cx="2287462" cy="814481"/>
            <a:chOff x="0" y="0"/>
            <a:chExt cx="2287461" cy="814480"/>
          </a:xfrm>
        </p:grpSpPr>
        <p:sp>
          <p:nvSpPr>
            <p:cNvPr id="239" name="Google Shape;239;p17"/>
            <p:cNvSpPr/>
            <p:nvPr/>
          </p:nvSpPr>
          <p:spPr>
            <a:xfrm>
              <a:off x="5160" y="22548"/>
              <a:ext cx="2282301" cy="791932"/>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40" name="Google Shape;240;p17"/>
            <p:cNvSpPr txBox="1"/>
            <p:nvPr/>
          </p:nvSpPr>
          <p:spPr>
            <a:xfrm>
              <a:off x="0" y="0"/>
              <a:ext cx="865483" cy="2565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D1847A"/>
                </a:buClr>
                <a:buSzPts val="900"/>
                <a:buFont typeface="Open Sans"/>
                <a:buNone/>
              </a:pPr>
              <a:r>
                <a:rPr b="0" i="0" lang="nl-NL" sz="900" u="none" cap="none" strike="noStrike">
                  <a:solidFill>
                    <a:srgbClr val="D1847A"/>
                  </a:solidFill>
                  <a:latin typeface="Open Sans"/>
                  <a:ea typeface="Open Sans"/>
                  <a:cs typeface="Open Sans"/>
                  <a:sym typeface="Open Sans"/>
                </a:rPr>
                <a:t>Opmerkingen</a:t>
              </a:r>
              <a:endParaRPr/>
            </a:p>
          </p:txBody>
        </p:sp>
        <p:grpSp>
          <p:nvGrpSpPr>
            <p:cNvPr id="241" name="Google Shape;241;p17"/>
            <p:cNvGrpSpPr/>
            <p:nvPr/>
          </p:nvGrpSpPr>
          <p:grpSpPr>
            <a:xfrm>
              <a:off x="165981" y="239848"/>
              <a:ext cx="449085" cy="127001"/>
              <a:chOff x="0" y="0"/>
              <a:chExt cx="449084" cy="127000"/>
            </a:xfrm>
          </p:grpSpPr>
          <p:sp>
            <p:nvSpPr>
              <p:cNvPr id="242" name="Google Shape;242;p17"/>
              <p:cNvSpPr/>
              <p:nvPr/>
            </p:nvSpPr>
            <p:spPr>
              <a:xfrm>
                <a:off x="0" y="9195"/>
                <a:ext cx="427529" cy="111143"/>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43" name="Google Shape;243;p17"/>
              <p:cNvSpPr txBox="1"/>
              <p:nvPr/>
            </p:nvSpPr>
            <p:spPr>
              <a:xfrm>
                <a:off x="151130" y="0"/>
                <a:ext cx="297954" cy="1270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Open Sans"/>
                  <a:buNone/>
                </a:pPr>
                <a:r>
                  <a:rPr b="0" i="0" lang="nl-NL" sz="500" u="none" cap="none" strike="noStrike">
                    <a:solidFill>
                      <a:srgbClr val="000000"/>
                    </a:solidFill>
                    <a:latin typeface="Open Sans"/>
                    <a:ea typeface="Open Sans"/>
                    <a:cs typeface="Open Sans"/>
                    <a:sym typeface="Open Sans"/>
                  </a:rPr>
                  <a:t>Nieuwe</a:t>
                </a:r>
                <a:endParaRPr/>
              </a:p>
            </p:txBody>
          </p:sp>
          <p:grpSp>
            <p:nvGrpSpPr>
              <p:cNvPr id="244" name="Google Shape;244;p17"/>
              <p:cNvGrpSpPr/>
              <p:nvPr/>
            </p:nvGrpSpPr>
            <p:grpSpPr>
              <a:xfrm>
                <a:off x="37639" y="18858"/>
                <a:ext cx="89527" cy="70088"/>
                <a:chOff x="0" y="0"/>
                <a:chExt cx="89525" cy="70086"/>
              </a:xfrm>
            </p:grpSpPr>
            <p:sp>
              <p:nvSpPr>
                <p:cNvPr id="245" name="Google Shape;245;p17"/>
                <p:cNvSpPr/>
                <p:nvPr/>
              </p:nvSpPr>
              <p:spPr>
                <a:xfrm>
                  <a:off x="14271" y="11792"/>
                  <a:ext cx="75254" cy="58294"/>
                </a:xfrm>
                <a:custGeom>
                  <a:rect b="b" l="l" r="r" t="t"/>
                  <a:pathLst>
                    <a:path extrusionOk="0" h="21600" w="2160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46" name="Google Shape;246;p17"/>
                <p:cNvSpPr/>
                <p:nvPr/>
              </p:nvSpPr>
              <p:spPr>
                <a:xfrm>
                  <a:off x="0" y="0"/>
                  <a:ext cx="35016" cy="29466"/>
                </a:xfrm>
                <a:custGeom>
                  <a:rect b="b" l="l" r="r" t="t"/>
                  <a:pathLst>
                    <a:path extrusionOk="0" h="21600" w="2160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cap="flat" cmpd="sng" w="952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grpSp>
          <p:nvGrpSpPr>
            <p:cNvPr id="247" name="Google Shape;247;p17"/>
            <p:cNvGrpSpPr/>
            <p:nvPr/>
          </p:nvGrpSpPr>
          <p:grpSpPr>
            <a:xfrm>
              <a:off x="1826854" y="249043"/>
              <a:ext cx="126765" cy="111145"/>
              <a:chOff x="0" y="-1"/>
              <a:chExt cx="126763" cy="111144"/>
            </a:xfrm>
          </p:grpSpPr>
          <p:sp>
            <p:nvSpPr>
              <p:cNvPr id="248" name="Google Shape;248;p17"/>
              <p:cNvSpPr/>
              <p:nvPr/>
            </p:nvSpPr>
            <p:spPr>
              <a:xfrm>
                <a:off x="0" y="-1"/>
                <a:ext cx="126763" cy="111144"/>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49" name="Google Shape;249;p17"/>
              <p:cNvSpPr/>
              <p:nvPr/>
            </p:nvSpPr>
            <p:spPr>
              <a:xfrm>
                <a:off x="30236" y="30230"/>
                <a:ext cx="75254" cy="58294"/>
              </a:xfrm>
              <a:custGeom>
                <a:rect b="b" l="l" r="r" t="t"/>
                <a:pathLst>
                  <a:path extrusionOk="0" h="21600" w="2160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250" name="Google Shape;250;p17"/>
              <p:cNvGrpSpPr/>
              <p:nvPr/>
            </p:nvGrpSpPr>
            <p:grpSpPr>
              <a:xfrm>
                <a:off x="11611" y="18007"/>
                <a:ext cx="44190" cy="30767"/>
                <a:chOff x="0" y="-1"/>
                <a:chExt cx="44188" cy="30766"/>
              </a:xfrm>
            </p:grpSpPr>
            <p:sp>
              <p:nvSpPr>
                <p:cNvPr id="251" name="Google Shape;251;p17"/>
                <p:cNvSpPr/>
                <p:nvPr/>
              </p:nvSpPr>
              <p:spPr>
                <a:xfrm>
                  <a:off x="14087" y="9032"/>
                  <a:ext cx="30101" cy="12701"/>
                </a:xfrm>
                <a:prstGeom prst="rect">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52" name="Google Shape;252;p17"/>
                <p:cNvSpPr/>
                <p:nvPr/>
              </p:nvSpPr>
              <p:spPr>
                <a:xfrm rot="10800000">
                  <a:off x="0" y="-1"/>
                  <a:ext cx="33237" cy="30766"/>
                </a:xfrm>
                <a:prstGeom prst="chevron">
                  <a:avLst>
                    <a:gd fmla="val 50000" name="adj"/>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grpSp>
          <p:nvGrpSpPr>
            <p:cNvPr id="253" name="Google Shape;253;p17"/>
            <p:cNvGrpSpPr/>
            <p:nvPr/>
          </p:nvGrpSpPr>
          <p:grpSpPr>
            <a:xfrm>
              <a:off x="2012848" y="249043"/>
              <a:ext cx="126765" cy="111145"/>
              <a:chOff x="0" y="-1"/>
              <a:chExt cx="126763" cy="111144"/>
            </a:xfrm>
          </p:grpSpPr>
          <p:sp>
            <p:nvSpPr>
              <p:cNvPr id="254" name="Google Shape;254;p17"/>
              <p:cNvSpPr/>
              <p:nvPr/>
            </p:nvSpPr>
            <p:spPr>
              <a:xfrm>
                <a:off x="0" y="-1"/>
                <a:ext cx="126763" cy="111144"/>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55" name="Google Shape;255;p17"/>
              <p:cNvSpPr/>
              <p:nvPr/>
            </p:nvSpPr>
            <p:spPr>
              <a:xfrm>
                <a:off x="30236" y="30230"/>
                <a:ext cx="75254" cy="58294"/>
              </a:xfrm>
              <a:custGeom>
                <a:rect b="b" l="l" r="r" t="t"/>
                <a:pathLst>
                  <a:path extrusionOk="0" h="21600" w="2160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256" name="Google Shape;256;p17"/>
              <p:cNvGrpSpPr/>
              <p:nvPr/>
            </p:nvGrpSpPr>
            <p:grpSpPr>
              <a:xfrm>
                <a:off x="25515" y="18008"/>
                <a:ext cx="44190" cy="30766"/>
                <a:chOff x="-1" y="0"/>
                <a:chExt cx="44189" cy="30765"/>
              </a:xfrm>
            </p:grpSpPr>
            <p:sp>
              <p:nvSpPr>
                <p:cNvPr id="257" name="Google Shape;257;p17"/>
                <p:cNvSpPr/>
                <p:nvPr/>
              </p:nvSpPr>
              <p:spPr>
                <a:xfrm flipH="1">
                  <a:off x="-1" y="9032"/>
                  <a:ext cx="30102" cy="12701"/>
                </a:xfrm>
                <a:prstGeom prst="rect">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58" name="Google Shape;258;p17"/>
                <p:cNvSpPr/>
                <p:nvPr/>
              </p:nvSpPr>
              <p:spPr>
                <a:xfrm flipH="1" rot="10800000">
                  <a:off x="10950" y="0"/>
                  <a:ext cx="33238" cy="30765"/>
                </a:xfrm>
                <a:prstGeom prst="chevron">
                  <a:avLst>
                    <a:gd fmla="val 50000" name="adj"/>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sp>
          <p:nvSpPr>
            <p:cNvPr id="259" name="Google Shape;259;p17"/>
            <p:cNvSpPr/>
            <p:nvPr/>
          </p:nvSpPr>
          <p:spPr>
            <a:xfrm>
              <a:off x="60547" y="414785"/>
              <a:ext cx="2100569" cy="349031"/>
            </a:xfrm>
            <a:prstGeom prst="rect">
              <a:avLst/>
            </a:prstGeom>
            <a:solidFill>
              <a:srgbClr val="F0F0F0"/>
            </a:solidFill>
            <a:ln cap="flat" cmpd="sng" w="9525">
              <a:solidFill>
                <a:srgbClr val="D1847A"/>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260" name="Google Shape;260;p17"/>
            <p:cNvGrpSpPr/>
            <p:nvPr/>
          </p:nvGrpSpPr>
          <p:grpSpPr>
            <a:xfrm>
              <a:off x="301538" y="553379"/>
              <a:ext cx="1783110" cy="140240"/>
              <a:chOff x="-1" y="-1"/>
              <a:chExt cx="1783109" cy="140239"/>
            </a:xfrm>
          </p:grpSpPr>
          <p:sp>
            <p:nvSpPr>
              <p:cNvPr id="261" name="Google Shape;261;p17"/>
              <p:cNvSpPr/>
              <p:nvPr/>
            </p:nvSpPr>
            <p:spPr>
              <a:xfrm>
                <a:off x="-1" y="-1"/>
                <a:ext cx="1783109" cy="140239"/>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62" name="Google Shape;262;p17"/>
              <p:cNvSpPr txBox="1"/>
              <p:nvPr/>
            </p:nvSpPr>
            <p:spPr>
              <a:xfrm>
                <a:off x="3174" y="3174"/>
                <a:ext cx="1776759" cy="127001"/>
              </a:xfrm>
              <a:prstGeom prst="rect">
                <a:avLst/>
              </a:prstGeom>
              <a:noFill/>
              <a:ln>
                <a:noFill/>
              </a:ln>
            </p:spPr>
            <p:txBody>
              <a:bodyPr anchorCtr="0" anchor="t" bIns="18000" lIns="18000" spcFirstLastPara="1" rIns="18000" wrap="square" tIns="18000">
                <a:spAutoFit/>
              </a:bodyPr>
              <a:lstStyle/>
              <a:p>
                <a:pPr indent="0" lvl="0" marL="0" marR="0" rtl="0" algn="l">
                  <a:lnSpc>
                    <a:spcPct val="100000"/>
                  </a:lnSpc>
                  <a:spcBef>
                    <a:spcPts val="0"/>
                  </a:spcBef>
                  <a:spcAft>
                    <a:spcPts val="0"/>
                  </a:spcAft>
                  <a:buClr>
                    <a:srgbClr val="000000"/>
                  </a:buClr>
                  <a:buSzPts val="400"/>
                  <a:buFont typeface="Open Sans"/>
                  <a:buNone/>
                </a:pPr>
                <a:r>
                  <a:rPr b="0" i="0" lang="nl-NL" sz="400" u="none" cap="none" strike="noStrike">
                    <a:solidFill>
                      <a:srgbClr val="000000"/>
                    </a:solidFill>
                    <a:latin typeface="Open Sans"/>
                    <a:ea typeface="Open Sans"/>
                    <a:cs typeface="Open Sans"/>
                    <a:sym typeface="Open Sans"/>
                  </a:rPr>
                  <a:t>&lt;typ hier uw opmerking&gt;</a:t>
                </a:r>
                <a:endParaRPr/>
              </a:p>
            </p:txBody>
          </p:sp>
        </p:grpSp>
        <p:sp>
          <p:nvSpPr>
            <p:cNvPr id="263" name="Google Shape;263;p17"/>
            <p:cNvSpPr/>
            <p:nvPr/>
          </p:nvSpPr>
          <p:spPr>
            <a:xfrm flipH="1">
              <a:off x="98404" y="458184"/>
              <a:ext cx="33237" cy="27968"/>
            </a:xfrm>
            <a:custGeom>
              <a:rect b="b" l="l" r="r" t="t"/>
              <a:pathLst>
                <a:path extrusionOk="0" h="21600" w="21600">
                  <a:moveTo>
                    <a:pt x="0" y="21600"/>
                  </a:moveTo>
                  <a:lnTo>
                    <a:pt x="21600" y="21600"/>
                  </a:lnTo>
                  <a:lnTo>
                    <a:pt x="0" y="0"/>
                  </a:lnTo>
                  <a:close/>
                </a:path>
              </a:pathLst>
            </a:custGeom>
            <a:solidFill>
              <a:srgbClr val="0000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64" name="Google Shape;264;p17"/>
            <p:cNvSpPr txBox="1"/>
            <p:nvPr/>
          </p:nvSpPr>
          <p:spPr>
            <a:xfrm>
              <a:off x="161044" y="415924"/>
              <a:ext cx="451237" cy="12700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400"/>
                <a:buFont typeface="Open Sans"/>
                <a:buNone/>
              </a:pPr>
              <a:r>
                <a:rPr b="1" i="0" lang="nl-NL" sz="400" u="none" cap="none" strike="noStrike">
                  <a:solidFill>
                    <a:srgbClr val="000000"/>
                  </a:solidFill>
                  <a:latin typeface="Open Sans"/>
                  <a:ea typeface="Open Sans"/>
                  <a:cs typeface="Open Sans"/>
                  <a:sym typeface="Open Sans"/>
                </a:rPr>
                <a:t>Gebruiker 01</a:t>
              </a:r>
              <a:endParaRPr/>
            </a:p>
          </p:txBody>
        </p:sp>
        <p:sp>
          <p:nvSpPr>
            <p:cNvPr id="265" name="Google Shape;265;p17"/>
            <p:cNvSpPr txBox="1"/>
            <p:nvPr/>
          </p:nvSpPr>
          <p:spPr>
            <a:xfrm>
              <a:off x="571194" y="412999"/>
              <a:ext cx="873024" cy="12700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Open Sans"/>
                <a:buNone/>
              </a:pPr>
              <a:r>
                <a:rPr b="0" i="0" lang="nl-NL" sz="500" u="none" cap="none" strike="noStrike">
                  <a:solidFill>
                    <a:srgbClr val="000000"/>
                  </a:solidFill>
                  <a:latin typeface="Open Sans"/>
                  <a:ea typeface="Open Sans"/>
                  <a:cs typeface="Open Sans"/>
                  <a:sym typeface="Open Sans"/>
                </a:rPr>
                <a:t>Een paar seconden geleden</a:t>
              </a:r>
              <a:endParaRPr/>
            </a:p>
          </p:txBody>
        </p:sp>
        <p:grpSp>
          <p:nvGrpSpPr>
            <p:cNvPr id="266" name="Google Shape;266;p17"/>
            <p:cNvGrpSpPr/>
            <p:nvPr/>
          </p:nvGrpSpPr>
          <p:grpSpPr>
            <a:xfrm>
              <a:off x="131640" y="528165"/>
              <a:ext cx="142284" cy="132366"/>
              <a:chOff x="0" y="0"/>
              <a:chExt cx="142282" cy="132365"/>
            </a:xfrm>
          </p:grpSpPr>
          <p:sp>
            <p:nvSpPr>
              <p:cNvPr id="267" name="Google Shape;267;p17"/>
              <p:cNvSpPr/>
              <p:nvPr/>
            </p:nvSpPr>
            <p:spPr>
              <a:xfrm>
                <a:off x="0" y="12636"/>
                <a:ext cx="142282" cy="119729"/>
              </a:xfrm>
              <a:prstGeom prst="ellipse">
                <a:avLst/>
              </a:prstGeom>
              <a:solidFill>
                <a:srgbClr val="D4D4D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68" name="Google Shape;268;p17"/>
              <p:cNvSpPr txBox="1"/>
              <p:nvPr/>
            </p:nvSpPr>
            <p:spPr>
              <a:xfrm>
                <a:off x="7640" y="0"/>
                <a:ext cx="127001" cy="127001"/>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8C8F92"/>
                  </a:buClr>
                  <a:buSzPts val="500"/>
                  <a:buFont typeface="Open Sans"/>
                  <a:buNone/>
                </a:pPr>
                <a:r>
                  <a:rPr b="0" i="0" lang="nl-NL" sz="500" u="none" cap="none" strike="noStrike">
                    <a:solidFill>
                      <a:srgbClr val="8C8F92"/>
                    </a:solidFill>
                    <a:latin typeface="Open Sans"/>
                    <a:ea typeface="Open Sans"/>
                    <a:cs typeface="Open Sans"/>
                    <a:sym typeface="Open Sans"/>
                  </a:rPr>
                  <a:t>AA</a:t>
                </a:r>
                <a:endParaRPr/>
              </a:p>
            </p:txBody>
          </p:sp>
        </p:grpSp>
      </p:grpSp>
      <p:grpSp>
        <p:nvGrpSpPr>
          <p:cNvPr id="269" name="Google Shape;269;p17"/>
          <p:cNvGrpSpPr/>
          <p:nvPr/>
        </p:nvGrpSpPr>
        <p:grpSpPr>
          <a:xfrm>
            <a:off x="9240708" y="4645723"/>
            <a:ext cx="471727" cy="441797"/>
            <a:chOff x="0" y="-1"/>
            <a:chExt cx="471725" cy="441796"/>
          </a:xfrm>
        </p:grpSpPr>
        <p:sp>
          <p:nvSpPr>
            <p:cNvPr id="270" name="Google Shape;270;p17"/>
            <p:cNvSpPr/>
            <p:nvPr/>
          </p:nvSpPr>
          <p:spPr>
            <a:xfrm>
              <a:off x="0" y="-1"/>
              <a:ext cx="471725" cy="441796"/>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71" name="Google Shape;271;p17"/>
            <p:cNvSpPr/>
            <p:nvPr/>
          </p:nvSpPr>
          <p:spPr>
            <a:xfrm>
              <a:off x="111808" y="121131"/>
              <a:ext cx="246459" cy="226883"/>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cap="flat" cmpd="sng" w="12700">
              <a:solidFill>
                <a:srgbClr val="D97068"/>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sp>
        <p:nvSpPr>
          <p:cNvPr id="272" name="Google Shape;272;p17"/>
          <p:cNvSpPr txBox="1"/>
          <p:nvPr/>
        </p:nvSpPr>
        <p:spPr>
          <a:xfrm>
            <a:off x="1679128" y="5412430"/>
            <a:ext cx="5761552" cy="9652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Wanneer het venster voor opmerkingen is geopend zijn in de rechter bovenhoek twee knopjes zichtbaar. Met het linker knopje verplaats je je naar de vorige opmerking in de presentatie en met het rechter knopje verplaats je je naar de volgende opmerking.</a:t>
            </a:r>
            <a:endParaRPr/>
          </a:p>
        </p:txBody>
      </p:sp>
      <p:grpSp>
        <p:nvGrpSpPr>
          <p:cNvPr id="273" name="Google Shape;273;p17"/>
          <p:cNvGrpSpPr/>
          <p:nvPr/>
        </p:nvGrpSpPr>
        <p:grpSpPr>
          <a:xfrm>
            <a:off x="8282533" y="5412429"/>
            <a:ext cx="288035" cy="288035"/>
            <a:chOff x="-1" y="-1"/>
            <a:chExt cx="288034" cy="288034"/>
          </a:xfrm>
        </p:grpSpPr>
        <p:sp>
          <p:nvSpPr>
            <p:cNvPr id="274" name="Google Shape;274;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75" name="Google Shape;275;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5</a:t>
              </a:r>
              <a:endParaRPr/>
            </a:p>
          </p:txBody>
        </p:sp>
      </p:grpSp>
      <p:grpSp>
        <p:nvGrpSpPr>
          <p:cNvPr id="276" name="Google Shape;276;p17"/>
          <p:cNvGrpSpPr/>
          <p:nvPr/>
        </p:nvGrpSpPr>
        <p:grpSpPr>
          <a:xfrm>
            <a:off x="8987355" y="5412429"/>
            <a:ext cx="412277" cy="429571"/>
            <a:chOff x="-1" y="-1"/>
            <a:chExt cx="412276" cy="429570"/>
          </a:xfrm>
        </p:grpSpPr>
        <p:sp>
          <p:nvSpPr>
            <p:cNvPr id="277" name="Google Shape;277;p17"/>
            <p:cNvSpPr/>
            <p:nvPr/>
          </p:nvSpPr>
          <p:spPr>
            <a:xfrm>
              <a:off x="-1" y="-1"/>
              <a:ext cx="412276" cy="42957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78" name="Google Shape;278;p17"/>
            <p:cNvSpPr/>
            <p:nvPr/>
          </p:nvSpPr>
          <p:spPr>
            <a:xfrm>
              <a:off x="98340" y="116842"/>
              <a:ext cx="244749" cy="225305"/>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279" name="Google Shape;279;p17"/>
            <p:cNvGrpSpPr/>
            <p:nvPr/>
          </p:nvGrpSpPr>
          <p:grpSpPr>
            <a:xfrm>
              <a:off x="37764" y="69601"/>
              <a:ext cx="143715" cy="118908"/>
              <a:chOff x="-1" y="-1"/>
              <a:chExt cx="143713" cy="118907"/>
            </a:xfrm>
          </p:grpSpPr>
          <p:sp>
            <p:nvSpPr>
              <p:cNvPr id="280" name="Google Shape;280;p17"/>
              <p:cNvSpPr/>
              <p:nvPr/>
            </p:nvSpPr>
            <p:spPr>
              <a:xfrm>
                <a:off x="45816" y="35229"/>
                <a:ext cx="97896" cy="48446"/>
              </a:xfrm>
              <a:prstGeom prst="rect">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81" name="Google Shape;281;p17"/>
              <p:cNvSpPr/>
              <p:nvPr/>
            </p:nvSpPr>
            <p:spPr>
              <a:xfrm rot="10800000">
                <a:off x="-1" y="-1"/>
                <a:ext cx="108096" cy="118907"/>
              </a:xfrm>
              <a:prstGeom prst="chevron">
                <a:avLst>
                  <a:gd fmla="val 50000" name="adj"/>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grpSp>
        <p:nvGrpSpPr>
          <p:cNvPr id="282" name="Google Shape;282;p17"/>
          <p:cNvGrpSpPr/>
          <p:nvPr/>
        </p:nvGrpSpPr>
        <p:grpSpPr>
          <a:xfrm>
            <a:off x="9516067" y="5412429"/>
            <a:ext cx="412277" cy="429571"/>
            <a:chOff x="-1" y="-1"/>
            <a:chExt cx="412276" cy="429570"/>
          </a:xfrm>
        </p:grpSpPr>
        <p:sp>
          <p:nvSpPr>
            <p:cNvPr id="283" name="Google Shape;283;p17"/>
            <p:cNvSpPr/>
            <p:nvPr/>
          </p:nvSpPr>
          <p:spPr>
            <a:xfrm>
              <a:off x="-1" y="-1"/>
              <a:ext cx="412276" cy="42957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84" name="Google Shape;284;p17"/>
            <p:cNvSpPr/>
            <p:nvPr/>
          </p:nvSpPr>
          <p:spPr>
            <a:xfrm>
              <a:off x="98340" y="116842"/>
              <a:ext cx="244749" cy="225305"/>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285" name="Google Shape;285;p17"/>
            <p:cNvGrpSpPr/>
            <p:nvPr/>
          </p:nvGrpSpPr>
          <p:grpSpPr>
            <a:xfrm>
              <a:off x="82988" y="69602"/>
              <a:ext cx="143713" cy="118907"/>
              <a:chOff x="0" y="0"/>
              <a:chExt cx="143712" cy="118906"/>
            </a:xfrm>
          </p:grpSpPr>
          <p:sp>
            <p:nvSpPr>
              <p:cNvPr id="286" name="Google Shape;286;p17"/>
              <p:cNvSpPr/>
              <p:nvPr/>
            </p:nvSpPr>
            <p:spPr>
              <a:xfrm flipH="1">
                <a:off x="0" y="35229"/>
                <a:ext cx="97895" cy="48446"/>
              </a:xfrm>
              <a:prstGeom prst="rect">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287" name="Google Shape;287;p17"/>
              <p:cNvSpPr/>
              <p:nvPr/>
            </p:nvSpPr>
            <p:spPr>
              <a:xfrm flipH="1" rot="10800000">
                <a:off x="35616" y="0"/>
                <a:ext cx="108096" cy="118906"/>
              </a:xfrm>
              <a:prstGeom prst="chevron">
                <a:avLst>
                  <a:gd fmla="val 50000" name="adj"/>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grpSp>
        <p:nvGrpSpPr>
          <p:cNvPr id="288" name="Google Shape;288;p17"/>
          <p:cNvGrpSpPr/>
          <p:nvPr/>
        </p:nvGrpSpPr>
        <p:grpSpPr>
          <a:xfrm>
            <a:off x="8762910" y="2648285"/>
            <a:ext cx="288035" cy="288035"/>
            <a:chOff x="-1" y="-1"/>
            <a:chExt cx="288034" cy="288034"/>
          </a:xfrm>
        </p:grpSpPr>
        <p:sp>
          <p:nvSpPr>
            <p:cNvPr id="289" name="Google Shape;289;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90" name="Google Shape;290;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1</a:t>
              </a:r>
              <a:endParaRPr/>
            </a:p>
          </p:txBody>
        </p:sp>
      </p:grpSp>
      <p:grpSp>
        <p:nvGrpSpPr>
          <p:cNvPr id="291" name="Google Shape;291;p17"/>
          <p:cNvGrpSpPr/>
          <p:nvPr/>
        </p:nvGrpSpPr>
        <p:grpSpPr>
          <a:xfrm>
            <a:off x="8741150" y="3751521"/>
            <a:ext cx="288035" cy="288035"/>
            <a:chOff x="-1" y="-1"/>
            <a:chExt cx="288034" cy="288034"/>
          </a:xfrm>
        </p:grpSpPr>
        <p:sp>
          <p:nvSpPr>
            <p:cNvPr id="292" name="Google Shape;292;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93" name="Google Shape;293;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3</a:t>
              </a:r>
              <a:endParaRPr/>
            </a:p>
          </p:txBody>
        </p:sp>
      </p:grpSp>
      <p:grpSp>
        <p:nvGrpSpPr>
          <p:cNvPr id="294" name="Google Shape;294;p17"/>
          <p:cNvGrpSpPr/>
          <p:nvPr/>
        </p:nvGrpSpPr>
        <p:grpSpPr>
          <a:xfrm>
            <a:off x="8571519" y="4645725"/>
            <a:ext cx="288035" cy="288035"/>
            <a:chOff x="-1" y="-1"/>
            <a:chExt cx="288034" cy="288034"/>
          </a:xfrm>
        </p:grpSpPr>
        <p:sp>
          <p:nvSpPr>
            <p:cNvPr id="295" name="Google Shape;295;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96" name="Google Shape;296;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4</a:t>
              </a:r>
              <a:endParaRPr/>
            </a:p>
          </p:txBody>
        </p:sp>
      </p:grpSp>
      <p:grpSp>
        <p:nvGrpSpPr>
          <p:cNvPr id="297" name="Google Shape;297;p17"/>
          <p:cNvGrpSpPr/>
          <p:nvPr/>
        </p:nvGrpSpPr>
        <p:grpSpPr>
          <a:xfrm>
            <a:off x="8773858" y="3160239"/>
            <a:ext cx="288035" cy="288035"/>
            <a:chOff x="-1" y="-1"/>
            <a:chExt cx="288034" cy="288034"/>
          </a:xfrm>
        </p:grpSpPr>
        <p:sp>
          <p:nvSpPr>
            <p:cNvPr id="298" name="Google Shape;298;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99" name="Google Shape;299;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2</a:t>
              </a:r>
              <a:endParaRPr/>
            </a:p>
          </p:txBody>
        </p:sp>
      </p:grpSp>
      <p:grpSp>
        <p:nvGrpSpPr>
          <p:cNvPr id="300" name="Google Shape;300;p17"/>
          <p:cNvGrpSpPr/>
          <p:nvPr/>
        </p:nvGrpSpPr>
        <p:grpSpPr>
          <a:xfrm>
            <a:off x="1215427" y="5412429"/>
            <a:ext cx="288035" cy="288035"/>
            <a:chOff x="-1" y="-1"/>
            <a:chExt cx="288034" cy="288034"/>
          </a:xfrm>
        </p:grpSpPr>
        <p:sp>
          <p:nvSpPr>
            <p:cNvPr id="301" name="Google Shape;301;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302" name="Google Shape;302;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5</a:t>
              </a:r>
              <a:endParaRPr/>
            </a:p>
          </p:txBody>
        </p:sp>
      </p:grpSp>
      <p:grpSp>
        <p:nvGrpSpPr>
          <p:cNvPr id="303" name="Google Shape;303;p17"/>
          <p:cNvGrpSpPr/>
          <p:nvPr/>
        </p:nvGrpSpPr>
        <p:grpSpPr>
          <a:xfrm>
            <a:off x="1215427" y="2648285"/>
            <a:ext cx="288035" cy="288035"/>
            <a:chOff x="-1" y="-1"/>
            <a:chExt cx="288034" cy="288034"/>
          </a:xfrm>
        </p:grpSpPr>
        <p:sp>
          <p:nvSpPr>
            <p:cNvPr id="304" name="Google Shape;304;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5" name="Google Shape;305;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1</a:t>
              </a:r>
              <a:endParaRPr/>
            </a:p>
          </p:txBody>
        </p:sp>
      </p:grpSp>
      <p:grpSp>
        <p:nvGrpSpPr>
          <p:cNvPr id="306" name="Google Shape;306;p17"/>
          <p:cNvGrpSpPr/>
          <p:nvPr/>
        </p:nvGrpSpPr>
        <p:grpSpPr>
          <a:xfrm>
            <a:off x="1215427" y="3751521"/>
            <a:ext cx="288035" cy="288035"/>
            <a:chOff x="-1" y="-1"/>
            <a:chExt cx="288034" cy="288034"/>
          </a:xfrm>
        </p:grpSpPr>
        <p:sp>
          <p:nvSpPr>
            <p:cNvPr id="307" name="Google Shape;307;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8" name="Google Shape;308;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3</a:t>
              </a:r>
              <a:endParaRPr/>
            </a:p>
          </p:txBody>
        </p:sp>
      </p:grpSp>
      <p:grpSp>
        <p:nvGrpSpPr>
          <p:cNvPr id="309" name="Google Shape;309;p17"/>
          <p:cNvGrpSpPr/>
          <p:nvPr/>
        </p:nvGrpSpPr>
        <p:grpSpPr>
          <a:xfrm>
            <a:off x="1215427" y="4645725"/>
            <a:ext cx="288035" cy="288035"/>
            <a:chOff x="-1" y="-1"/>
            <a:chExt cx="288034" cy="288034"/>
          </a:xfrm>
        </p:grpSpPr>
        <p:sp>
          <p:nvSpPr>
            <p:cNvPr id="310" name="Google Shape;310;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1" name="Google Shape;311;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4</a:t>
              </a:r>
              <a:endParaRPr/>
            </a:p>
          </p:txBody>
        </p:sp>
      </p:grpSp>
      <p:grpSp>
        <p:nvGrpSpPr>
          <p:cNvPr id="312" name="Google Shape;312;p17"/>
          <p:cNvGrpSpPr/>
          <p:nvPr/>
        </p:nvGrpSpPr>
        <p:grpSpPr>
          <a:xfrm>
            <a:off x="1215427" y="3160239"/>
            <a:ext cx="288035" cy="288035"/>
            <a:chOff x="-1" y="-1"/>
            <a:chExt cx="288034" cy="288034"/>
          </a:xfrm>
        </p:grpSpPr>
        <p:sp>
          <p:nvSpPr>
            <p:cNvPr id="313" name="Google Shape;313;p17"/>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4" name="Google Shape;314;p17"/>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2</a:t>
              </a:r>
              <a:endParaRPr/>
            </a:p>
          </p:txBody>
        </p:sp>
      </p:grpSp>
      <p:sp>
        <p:nvSpPr>
          <p:cNvPr id="315" name="Google Shape;315;p17">
            <a:hlinkClick r:id="rId3"/>
          </p:cNvPr>
          <p:cNvSpPr/>
          <p:nvPr/>
        </p:nvSpPr>
        <p:spPr>
          <a:xfrm>
            <a:off x="-1" y="0"/>
            <a:ext cx="1330651" cy="1100697"/>
          </a:xfrm>
          <a:prstGeom prst="rect">
            <a:avLst/>
          </a:prstGeom>
          <a:solidFill>
            <a:srgbClr val="4472C4">
              <a:alpha val="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211F26"/>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6" name="Google Shape;316;p17"/>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grpSp>
        <p:nvGrpSpPr>
          <p:cNvPr id="317" name="Google Shape;317;p17"/>
          <p:cNvGrpSpPr/>
          <p:nvPr/>
        </p:nvGrpSpPr>
        <p:grpSpPr>
          <a:xfrm>
            <a:off x="2982510" y="-1286712"/>
            <a:ext cx="6858001" cy="592943"/>
            <a:chOff x="2982510" y="-1286712"/>
            <a:chExt cx="6858001" cy="592943"/>
          </a:xfrm>
        </p:grpSpPr>
        <p:sp>
          <p:nvSpPr>
            <p:cNvPr id="318" name="Google Shape;318;p17"/>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19" name="Google Shape;319;p17"/>
            <p:cNvGrpSpPr/>
            <p:nvPr/>
          </p:nvGrpSpPr>
          <p:grpSpPr>
            <a:xfrm>
              <a:off x="2982510" y="-1286712"/>
              <a:ext cx="6226978" cy="211384"/>
              <a:chOff x="0" y="-1"/>
              <a:chExt cx="6226976" cy="211382"/>
            </a:xfrm>
          </p:grpSpPr>
          <p:sp>
            <p:nvSpPr>
              <p:cNvPr id="320" name="Google Shape;320;p17"/>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1" name="Google Shape;321;p17"/>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2" name="Google Shape;322;p17"/>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3" name="Google Shape;323;p17"/>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4" name="Google Shape;324;p17"/>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5" name="Google Shape;325;p17"/>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6" name="Google Shape;326;p17"/>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 name="Google Shape;327;p17"/>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 name="Google Shape;328;p17"/>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 name="Google Shape;329;p17"/>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30" name="Google Shape;330;p17"/>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grpSp>
        <p:nvGrpSpPr>
          <p:cNvPr id="6" name="Google Shape;6;p10"/>
          <p:cNvGrpSpPr/>
          <p:nvPr/>
        </p:nvGrpSpPr>
        <p:grpSpPr>
          <a:xfrm>
            <a:off x="698501" y="5884313"/>
            <a:ext cx="1454913" cy="577169"/>
            <a:chOff x="0" y="-1"/>
            <a:chExt cx="1454912" cy="577167"/>
          </a:xfrm>
        </p:grpSpPr>
        <p:sp>
          <p:nvSpPr>
            <p:cNvPr id="7" name="Google Shape;7;p10"/>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 name="Google Shape;8;p10"/>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 name="Google Shape;9;p10"/>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 name="Google Shape;10;p10"/>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 name="Google Shape;11;p10"/>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 name="Google Shape;12;p10"/>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 name="Google Shape;13;p10"/>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 name="Google Shape;14;p10"/>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 name="Google Shape;15;p10"/>
          <p:cNvSpPr/>
          <p:nvPr/>
        </p:nvSpPr>
        <p:spPr>
          <a:xfrm>
            <a:off x="161518" y="119267"/>
            <a:ext cx="11868965" cy="6408281"/>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 name="Google Shape;16;p10"/>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Logo (Animatie)</a:t>
            </a:r>
            <a:endParaRPr/>
          </a:p>
        </p:txBody>
      </p:sp>
      <p:sp>
        <p:nvSpPr>
          <p:cNvPr id="17" name="Google Shape;17;p10"/>
          <p:cNvSpPr/>
          <p:nvPr/>
        </p:nvSpPr>
        <p:spPr>
          <a:xfrm>
            <a:off x="4543471" y="3282713"/>
            <a:ext cx="950757" cy="1038005"/>
          </a:xfrm>
          <a:custGeom>
            <a:rect b="b" l="l" r="r" t="t"/>
            <a:pathLst>
              <a:path extrusionOk="0" h="21600" w="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 name="Google Shape;18;p10"/>
          <p:cNvSpPr/>
          <p:nvPr/>
        </p:nvSpPr>
        <p:spPr>
          <a:xfrm>
            <a:off x="3518892" y="3282713"/>
            <a:ext cx="892593" cy="1008923"/>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 name="Google Shape;19;p10"/>
          <p:cNvSpPr/>
          <p:nvPr/>
        </p:nvSpPr>
        <p:spPr>
          <a:xfrm>
            <a:off x="3790419" y="2276031"/>
            <a:ext cx="943961" cy="946283"/>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 name="Google Shape;20;p10"/>
          <p:cNvSpPr/>
          <p:nvPr/>
        </p:nvSpPr>
        <p:spPr>
          <a:xfrm>
            <a:off x="6713432" y="3569060"/>
            <a:ext cx="624144" cy="751658"/>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 name="Google Shape;21;p10"/>
          <p:cNvSpPr/>
          <p:nvPr/>
        </p:nvSpPr>
        <p:spPr>
          <a:xfrm>
            <a:off x="7500883" y="3282713"/>
            <a:ext cx="118566" cy="1008922"/>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 name="Google Shape;22;p10"/>
          <p:cNvSpPr/>
          <p:nvPr/>
        </p:nvSpPr>
        <p:spPr>
          <a:xfrm>
            <a:off x="7767094" y="3269291"/>
            <a:ext cx="447416" cy="102234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 name="Google Shape;23;p10"/>
          <p:cNvSpPr/>
          <p:nvPr/>
        </p:nvSpPr>
        <p:spPr>
          <a:xfrm>
            <a:off x="8272673" y="3403515"/>
            <a:ext cx="400437" cy="917202"/>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 name="Google Shape;24;p10"/>
          <p:cNvSpPr/>
          <p:nvPr/>
        </p:nvSpPr>
        <p:spPr>
          <a:xfrm>
            <a:off x="5776098" y="3282713"/>
            <a:ext cx="803111" cy="1008923"/>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 name="Google Shape;25;p10"/>
          <p:cNvSpPr txBox="1"/>
          <p:nvPr>
            <p:ph type="title"/>
          </p:nvPr>
        </p:nvSpPr>
        <p:spPr>
          <a:xfrm>
            <a:off x="609600" y="274637"/>
            <a:ext cx="10972800" cy="1325564"/>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1pPr>
            <a:lvl2pPr lvl="1"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2pPr>
            <a:lvl3pPr lvl="2"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3pPr>
            <a:lvl4pPr lvl="3"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4pPr>
            <a:lvl5pPr lvl="4"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5pPr>
            <a:lvl6pPr lvl="5"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6pPr>
            <a:lvl7pPr lvl="6"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7pPr>
            <a:lvl8pPr lvl="7"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8pPr>
            <a:lvl9pPr lvl="8"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9pPr>
          </a:lstStyle>
          <a:p/>
        </p:txBody>
      </p:sp>
      <p:sp>
        <p:nvSpPr>
          <p:cNvPr id="26" name="Google Shape;26;p10"/>
          <p:cNvSpPr txBox="1"/>
          <p:nvPr>
            <p:ph idx="1" type="body"/>
          </p:nvPr>
        </p:nvSpPr>
        <p:spPr>
          <a:xfrm>
            <a:off x="609600" y="1600200"/>
            <a:ext cx="10972800" cy="5257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1pPr>
            <a:lvl2pPr indent="-330200" lvl="1" marL="91440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2pPr>
            <a:lvl3pPr indent="-228600" lvl="2" marL="13716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3pPr>
            <a:lvl4pPr indent="-228600" lvl="3" marL="18288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4pPr>
            <a:lvl5pPr indent="-330200" lvl="4" marL="2286000" marR="0" rtl="0" algn="l">
              <a:lnSpc>
                <a:spcPct val="90000"/>
              </a:lnSpc>
              <a:spcBef>
                <a:spcPts val="1200"/>
              </a:spcBef>
              <a:spcAft>
                <a:spcPts val="0"/>
              </a:spcAft>
              <a:buClr>
                <a:schemeClr val="accent1"/>
              </a:buClr>
              <a:buSzPts val="1600"/>
              <a:buFont typeface="Noto Sans Symbols"/>
              <a:buAutoNum type="arabicPeriod"/>
              <a:defRPr b="0" i="0" sz="1600" u="none" cap="none" strike="noStrike">
                <a:solidFill>
                  <a:srgbClr val="000000"/>
                </a:solidFill>
                <a:latin typeface="Arial"/>
                <a:ea typeface="Arial"/>
                <a:cs typeface="Arial"/>
                <a:sym typeface="Arial"/>
              </a:defRPr>
            </a:lvl5pPr>
            <a:lvl6pPr indent="-330200" lvl="5" marL="2743200" marR="0" rtl="0" algn="l">
              <a:lnSpc>
                <a:spcPct val="90000"/>
              </a:lnSpc>
              <a:spcBef>
                <a:spcPts val="1200"/>
              </a:spcBef>
              <a:spcAft>
                <a:spcPts val="0"/>
              </a:spcAft>
              <a:buClr>
                <a:schemeClr val="accent1"/>
              </a:buClr>
              <a:buSzPts val="1600"/>
              <a:buFont typeface="Noto Sans Symbols"/>
              <a:buAutoNum type="alphaLcPeriod"/>
              <a:defRPr b="0" i="0" sz="1600" u="none" cap="none" strike="noStrike">
                <a:solidFill>
                  <a:srgbClr val="000000"/>
                </a:solidFill>
                <a:latin typeface="Arial"/>
                <a:ea typeface="Arial"/>
                <a:cs typeface="Arial"/>
                <a:sym typeface="Arial"/>
              </a:defRPr>
            </a:lvl6pPr>
            <a:lvl7pPr indent="-330200" lvl="6" marL="320040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9pPr>
          </a:lstStyle>
          <a:p/>
        </p:txBody>
      </p:sp>
      <p:sp>
        <p:nvSpPr>
          <p:cNvPr id="27" name="Google Shape;27;p10"/>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1pPr>
            <a:lvl2pPr indent="0" lvl="1"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2pPr>
            <a:lvl3pPr indent="0" lvl="2"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3pPr>
            <a:lvl4pPr indent="0" lvl="3"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4pPr>
            <a:lvl5pPr indent="0" lvl="4"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5pPr>
            <a:lvl6pPr indent="0" lvl="5"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6pPr>
            <a:lvl7pPr indent="0" lvl="6"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7pPr>
            <a:lvl8pPr indent="0" lvl="7"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8pPr>
            <a:lvl9pPr indent="0" lvl="8"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grpSp>
        <p:nvGrpSpPr>
          <p:cNvPr id="28" name="Google Shape;28;p10"/>
          <p:cNvGrpSpPr/>
          <p:nvPr/>
        </p:nvGrpSpPr>
        <p:grpSpPr>
          <a:xfrm>
            <a:off x="2982510" y="-1286712"/>
            <a:ext cx="6858001" cy="592943"/>
            <a:chOff x="2982510" y="-1286712"/>
            <a:chExt cx="6858001" cy="592943"/>
          </a:xfrm>
        </p:grpSpPr>
        <p:sp>
          <p:nvSpPr>
            <p:cNvPr id="29" name="Google Shape;29;p10"/>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0" name="Google Shape;30;p10"/>
            <p:cNvGrpSpPr/>
            <p:nvPr/>
          </p:nvGrpSpPr>
          <p:grpSpPr>
            <a:xfrm>
              <a:off x="2982510" y="-1286712"/>
              <a:ext cx="6226978" cy="211384"/>
              <a:chOff x="0" y="-1"/>
              <a:chExt cx="6226976" cy="211382"/>
            </a:xfrm>
          </p:grpSpPr>
          <p:sp>
            <p:nvSpPr>
              <p:cNvPr id="31" name="Google Shape;31;p10"/>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 name="Google Shape;32;p10"/>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 name="Google Shape;33;p10"/>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 name="Google Shape;34;p10"/>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 name="Google Shape;35;p10"/>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 name="Google Shape;36;p10"/>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 name="Google Shape;37;p10"/>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 name="Google Shape;38;p10"/>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 name="Google Shape;39;p10"/>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 name="Google Shape;40;p10"/>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1" name="Google Shape;41;p10"/>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
          <p:cNvSpPr txBox="1"/>
          <p:nvPr>
            <p:ph idx="1" type="body"/>
          </p:nvPr>
        </p:nvSpPr>
        <p:spPr>
          <a:xfrm>
            <a:off x="698500" y="4327475"/>
            <a:ext cx="4287000" cy="1585200"/>
          </a:xfrm>
          <a:prstGeom prst="rect">
            <a:avLst/>
          </a:prstGeom>
          <a:noFill/>
          <a:ln>
            <a:noFill/>
          </a:ln>
        </p:spPr>
        <p:txBody>
          <a:bodyPr anchorCtr="0" anchor="ctr" bIns="0" lIns="0" spcFirstLastPara="1" rIns="0" wrap="square" tIns="0">
            <a:normAutofit lnSpcReduction="10000"/>
          </a:bodyPr>
          <a:lstStyle/>
          <a:p>
            <a:pPr indent="0" lvl="0" marL="0" rtl="0" algn="l">
              <a:lnSpc>
                <a:spcPct val="120000"/>
              </a:lnSpc>
              <a:spcBef>
                <a:spcPts val="0"/>
              </a:spcBef>
              <a:spcAft>
                <a:spcPts val="0"/>
              </a:spcAft>
              <a:buSzPts val="1600"/>
              <a:buFont typeface="Arial"/>
              <a:buNone/>
            </a:pPr>
            <a:r>
              <a:rPr lang="nl-NL"/>
              <a:t>Jonathan Linnebach 	– Product Owner</a:t>
            </a:r>
            <a:br>
              <a:rPr lang="nl-NL"/>
            </a:br>
            <a:r>
              <a:rPr lang="nl-NL"/>
              <a:t>David Haasnoot 		– Scrum master </a:t>
            </a:r>
            <a:br>
              <a:rPr lang="nl-NL"/>
            </a:br>
            <a:r>
              <a:rPr lang="nl-NL"/>
              <a:t>Sophie Verheugd		</a:t>
            </a:r>
            <a:r>
              <a:rPr lang="nl-NL">
                <a:solidFill>
                  <a:schemeClr val="lt1"/>
                </a:solidFill>
              </a:rPr>
              <a:t>– </a:t>
            </a:r>
            <a:r>
              <a:rPr lang="nl-NL"/>
              <a:t>Developer</a:t>
            </a:r>
            <a:br>
              <a:rPr lang="nl-NL"/>
            </a:br>
            <a:r>
              <a:rPr lang="nl-NL"/>
              <a:t>Sophie van Velzen  	</a:t>
            </a:r>
            <a:r>
              <a:rPr lang="nl-NL">
                <a:solidFill>
                  <a:schemeClr val="lt1"/>
                </a:solidFill>
              </a:rPr>
              <a:t>– </a:t>
            </a:r>
            <a:r>
              <a:rPr lang="nl-NL"/>
              <a:t>Developer</a:t>
            </a:r>
            <a:br>
              <a:rPr lang="nl-NL"/>
            </a:br>
            <a:r>
              <a:rPr lang="nl-NL"/>
              <a:t>Christine Martin 		</a:t>
            </a:r>
            <a:r>
              <a:rPr lang="nl-NL">
                <a:solidFill>
                  <a:schemeClr val="lt1"/>
                </a:solidFill>
              </a:rPr>
              <a:t>– </a:t>
            </a:r>
            <a:r>
              <a:rPr lang="nl-NL"/>
              <a:t>Developer</a:t>
            </a:r>
            <a:br>
              <a:rPr lang="nl-NL"/>
            </a:br>
            <a:r>
              <a:rPr lang="nl-NL"/>
              <a:t>Jesse van Leeuwen  	– Developer </a:t>
            </a:r>
            <a:endParaRPr/>
          </a:p>
        </p:txBody>
      </p:sp>
      <p:sp>
        <p:nvSpPr>
          <p:cNvPr id="336" name="Google Shape;336;p1"/>
          <p:cNvSpPr txBox="1"/>
          <p:nvPr>
            <p:ph idx="3" type="body"/>
          </p:nvPr>
        </p:nvSpPr>
        <p:spPr>
          <a:xfrm>
            <a:off x="698500" y="570600"/>
            <a:ext cx="3729300" cy="34023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FFFFFF"/>
              </a:buClr>
              <a:buSzPts val="3800"/>
              <a:buFont typeface="Roboto Slab"/>
              <a:buNone/>
            </a:pPr>
            <a:r>
              <a:rPr lang="nl-NL"/>
              <a:t>Volta DGRE </a:t>
            </a:r>
            <a:endParaRPr/>
          </a:p>
        </p:txBody>
      </p:sp>
      <p:pic>
        <p:nvPicPr>
          <p:cNvPr descr="Map&#10;&#10;Description automatically generated" id="337" name="Google Shape;337;p1"/>
          <p:cNvPicPr preferRelativeResize="0"/>
          <p:nvPr/>
        </p:nvPicPr>
        <p:blipFill rotWithShape="1">
          <a:blip r:embed="rId3">
            <a:alphaModFix/>
          </a:blip>
          <a:srcRect b="37924" l="24035" r="27172" t="7594"/>
          <a:stretch/>
        </p:blipFill>
        <p:spPr>
          <a:xfrm>
            <a:off x="4671375" y="412175"/>
            <a:ext cx="7641176" cy="6033648"/>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14ea86648b_2_10"/>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Implementation</a:t>
            </a:r>
            <a:endParaRPr/>
          </a:p>
        </p:txBody>
      </p:sp>
      <p:pic>
        <p:nvPicPr>
          <p:cNvPr id="405" name="Google Shape;405;g214ea86648b_2_10"/>
          <p:cNvPicPr preferRelativeResize="0"/>
          <p:nvPr/>
        </p:nvPicPr>
        <p:blipFill rotWithShape="1">
          <a:blip r:embed="rId3">
            <a:alphaModFix/>
          </a:blip>
          <a:srcRect b="0" l="18356" r="22979" t="0"/>
          <a:stretch/>
        </p:blipFill>
        <p:spPr>
          <a:xfrm>
            <a:off x="1864525" y="1155800"/>
            <a:ext cx="4138875" cy="5291176"/>
          </a:xfrm>
          <a:prstGeom prst="rect">
            <a:avLst/>
          </a:prstGeom>
          <a:noFill/>
          <a:ln>
            <a:noFill/>
          </a:ln>
        </p:spPr>
      </p:pic>
      <p:pic>
        <p:nvPicPr>
          <p:cNvPr id="406" name="Google Shape;406;g214ea86648b_2_10"/>
          <p:cNvPicPr preferRelativeResize="0"/>
          <p:nvPr/>
        </p:nvPicPr>
        <p:blipFill>
          <a:blip r:embed="rId4">
            <a:alphaModFix/>
          </a:blip>
          <a:stretch>
            <a:fillRect/>
          </a:stretch>
        </p:blipFill>
        <p:spPr>
          <a:xfrm>
            <a:off x="5851000" y="1400313"/>
            <a:ext cx="6188600" cy="464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
          <p:cNvSpPr txBox="1"/>
          <p:nvPr>
            <p:ph type="title"/>
          </p:nvPr>
        </p:nvSpPr>
        <p:spPr>
          <a:xfrm>
            <a:off x="698500" y="687924"/>
            <a:ext cx="107751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200"/>
              <a:buFont typeface="Roboto Slab"/>
              <a:buNone/>
            </a:pPr>
            <a:r>
              <a:rPr lang="nl-NL"/>
              <a:t>Drought analysis: Standardised Precipitation Index</a:t>
            </a:r>
            <a:endParaRPr/>
          </a:p>
        </p:txBody>
      </p:sp>
      <p:pic>
        <p:nvPicPr>
          <p:cNvPr id="412" name="Google Shape;412;p7"/>
          <p:cNvPicPr preferRelativeResize="0"/>
          <p:nvPr/>
        </p:nvPicPr>
        <p:blipFill>
          <a:blip r:embed="rId3">
            <a:alphaModFix/>
          </a:blip>
          <a:stretch>
            <a:fillRect/>
          </a:stretch>
        </p:blipFill>
        <p:spPr>
          <a:xfrm>
            <a:off x="2194575" y="1109500"/>
            <a:ext cx="7782924" cy="4965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14ea86648b_5_0"/>
          <p:cNvSpPr txBox="1"/>
          <p:nvPr>
            <p:ph type="title"/>
          </p:nvPr>
        </p:nvSpPr>
        <p:spPr>
          <a:xfrm>
            <a:off x="574500" y="299474"/>
            <a:ext cx="10775100" cy="4905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accent1"/>
              </a:buClr>
              <a:buSzPct val="100000"/>
              <a:buFont typeface="Roboto Slab"/>
              <a:buNone/>
            </a:pPr>
            <a:r>
              <a:rPr lang="nl-NL"/>
              <a:t>Drought analysis: Dry spells </a:t>
            </a:r>
            <a:endParaRPr/>
          </a:p>
          <a:p>
            <a:pPr indent="0" lvl="0" marL="0" rtl="0" algn="l">
              <a:spcBef>
                <a:spcPts val="0"/>
              </a:spcBef>
              <a:spcAft>
                <a:spcPts val="0"/>
              </a:spcAft>
              <a:buNone/>
            </a:pPr>
            <a:r>
              <a:t/>
            </a:r>
            <a:endParaRPr/>
          </a:p>
        </p:txBody>
      </p:sp>
      <p:pic>
        <p:nvPicPr>
          <p:cNvPr id="418" name="Google Shape;418;g214ea86648b_5_0"/>
          <p:cNvPicPr preferRelativeResize="0"/>
          <p:nvPr/>
        </p:nvPicPr>
        <p:blipFill>
          <a:blip r:embed="rId3">
            <a:alphaModFix/>
          </a:blip>
          <a:stretch>
            <a:fillRect/>
          </a:stretch>
        </p:blipFill>
        <p:spPr>
          <a:xfrm>
            <a:off x="1593400" y="1302400"/>
            <a:ext cx="4647950" cy="3546025"/>
          </a:xfrm>
          <a:prstGeom prst="rect">
            <a:avLst/>
          </a:prstGeom>
          <a:noFill/>
          <a:ln>
            <a:noFill/>
          </a:ln>
        </p:spPr>
      </p:pic>
      <p:pic>
        <p:nvPicPr>
          <p:cNvPr id="419" name="Google Shape;419;g214ea86648b_5_0"/>
          <p:cNvPicPr preferRelativeResize="0"/>
          <p:nvPr/>
        </p:nvPicPr>
        <p:blipFill>
          <a:blip r:embed="rId4">
            <a:alphaModFix/>
          </a:blip>
          <a:stretch>
            <a:fillRect/>
          </a:stretch>
        </p:blipFill>
        <p:spPr>
          <a:xfrm>
            <a:off x="6671625" y="1371900"/>
            <a:ext cx="5155565" cy="3546025"/>
          </a:xfrm>
          <a:prstGeom prst="rect">
            <a:avLst/>
          </a:prstGeom>
          <a:noFill/>
          <a:ln>
            <a:noFill/>
          </a:ln>
        </p:spPr>
      </p:pic>
      <p:pic>
        <p:nvPicPr>
          <p:cNvPr id="420" name="Google Shape;420;g214ea86648b_5_0"/>
          <p:cNvPicPr preferRelativeResize="0"/>
          <p:nvPr/>
        </p:nvPicPr>
        <p:blipFill>
          <a:blip r:embed="rId5">
            <a:alphaModFix/>
          </a:blip>
          <a:stretch>
            <a:fillRect/>
          </a:stretch>
        </p:blipFill>
        <p:spPr>
          <a:xfrm>
            <a:off x="2295525" y="4987425"/>
            <a:ext cx="3746954" cy="1704775"/>
          </a:xfrm>
          <a:prstGeom prst="rect">
            <a:avLst/>
          </a:prstGeom>
          <a:noFill/>
          <a:ln>
            <a:noFill/>
          </a:ln>
        </p:spPr>
      </p:pic>
      <p:pic>
        <p:nvPicPr>
          <p:cNvPr id="421" name="Google Shape;421;g214ea86648b_5_0"/>
          <p:cNvPicPr preferRelativeResize="0"/>
          <p:nvPr/>
        </p:nvPicPr>
        <p:blipFill>
          <a:blip r:embed="rId6">
            <a:alphaModFix/>
          </a:blip>
          <a:stretch>
            <a:fillRect/>
          </a:stretch>
        </p:blipFill>
        <p:spPr>
          <a:xfrm>
            <a:off x="7480691" y="4987425"/>
            <a:ext cx="3537408" cy="1704775"/>
          </a:xfrm>
          <a:prstGeom prst="rect">
            <a:avLst/>
          </a:prstGeom>
          <a:noFill/>
          <a:ln>
            <a:noFill/>
          </a:ln>
        </p:spPr>
      </p:pic>
      <p:sp>
        <p:nvSpPr>
          <p:cNvPr id="422" name="Google Shape;422;g214ea86648b_5_0"/>
          <p:cNvSpPr txBox="1"/>
          <p:nvPr>
            <p:ph type="title"/>
          </p:nvPr>
        </p:nvSpPr>
        <p:spPr>
          <a:xfrm>
            <a:off x="3494525" y="937300"/>
            <a:ext cx="1839300" cy="4905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accent1"/>
              </a:buClr>
              <a:buSzPct val="100000"/>
              <a:buFont typeface="Roboto Slab"/>
              <a:buNone/>
            </a:pPr>
            <a:r>
              <a:rPr lang="nl-NL"/>
              <a:t>Yearly</a:t>
            </a:r>
            <a:endParaRPr/>
          </a:p>
          <a:p>
            <a:pPr indent="0" lvl="0" marL="0" rtl="0" algn="l">
              <a:spcBef>
                <a:spcPts val="0"/>
              </a:spcBef>
              <a:spcAft>
                <a:spcPts val="0"/>
              </a:spcAft>
              <a:buNone/>
            </a:pPr>
            <a:r>
              <a:t/>
            </a:r>
            <a:endParaRPr/>
          </a:p>
        </p:txBody>
      </p:sp>
      <p:sp>
        <p:nvSpPr>
          <p:cNvPr id="423" name="Google Shape;423;g214ea86648b_5_0"/>
          <p:cNvSpPr txBox="1"/>
          <p:nvPr>
            <p:ph type="title"/>
          </p:nvPr>
        </p:nvSpPr>
        <p:spPr>
          <a:xfrm>
            <a:off x="7968275" y="937300"/>
            <a:ext cx="3175800" cy="4905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accent1"/>
              </a:buClr>
              <a:buSzPct val="100000"/>
              <a:buFont typeface="Roboto Slab"/>
              <a:buNone/>
            </a:pPr>
            <a:r>
              <a:rPr lang="nl-NL"/>
              <a:t>Growing season</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14ea86648b_1_37"/>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Calculation of the regional water demand </a:t>
            </a:r>
            <a:endParaRPr/>
          </a:p>
        </p:txBody>
      </p:sp>
      <p:sp>
        <p:nvSpPr>
          <p:cNvPr id="429" name="Google Shape;429;g214ea86648b_1_37"/>
          <p:cNvSpPr txBox="1"/>
          <p:nvPr>
            <p:ph idx="1" type="body"/>
          </p:nvPr>
        </p:nvSpPr>
        <p:spPr>
          <a:xfrm>
            <a:off x="698500" y="1659513"/>
            <a:ext cx="5402100" cy="43566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rPr lang="nl-NL" sz="2400">
                <a:solidFill>
                  <a:schemeClr val="accent1"/>
                </a:solidFill>
              </a:rPr>
              <a:t>Sectors</a:t>
            </a:r>
            <a:endParaRPr sz="2400">
              <a:solidFill>
                <a:schemeClr val="accent1"/>
              </a:solidFill>
            </a:endParaRPr>
          </a:p>
          <a:p>
            <a:pPr indent="-368300" lvl="0" marL="457200" rtl="0" algn="l">
              <a:lnSpc>
                <a:spcPct val="150000"/>
              </a:lnSpc>
              <a:spcBef>
                <a:spcPts val="1200"/>
              </a:spcBef>
              <a:spcAft>
                <a:spcPts val="0"/>
              </a:spcAft>
              <a:buSzPts val="2200"/>
              <a:buChar char="▪"/>
            </a:pPr>
            <a:r>
              <a:rPr lang="nl-NL" sz="2000">
                <a:solidFill>
                  <a:schemeClr val="dk1"/>
                </a:solidFill>
              </a:rPr>
              <a:t>Domestic</a:t>
            </a:r>
            <a:endParaRPr sz="2000">
              <a:solidFill>
                <a:schemeClr val="dk1"/>
              </a:solidFill>
            </a:endParaRPr>
          </a:p>
          <a:p>
            <a:pPr indent="-368300" lvl="0" marL="457200" rtl="0" algn="l">
              <a:lnSpc>
                <a:spcPct val="150000"/>
              </a:lnSpc>
              <a:spcBef>
                <a:spcPts val="0"/>
              </a:spcBef>
              <a:spcAft>
                <a:spcPts val="0"/>
              </a:spcAft>
              <a:buSzPts val="2200"/>
              <a:buChar char="▪"/>
            </a:pPr>
            <a:r>
              <a:rPr lang="nl-NL" sz="2000">
                <a:solidFill>
                  <a:schemeClr val="dk1"/>
                </a:solidFill>
              </a:rPr>
              <a:t>Livestock</a:t>
            </a:r>
            <a:endParaRPr sz="2000">
              <a:solidFill>
                <a:schemeClr val="dk1"/>
              </a:solidFill>
            </a:endParaRPr>
          </a:p>
          <a:p>
            <a:pPr indent="-368300" lvl="0" marL="457200" rtl="0" algn="l">
              <a:lnSpc>
                <a:spcPct val="150000"/>
              </a:lnSpc>
              <a:spcBef>
                <a:spcPts val="0"/>
              </a:spcBef>
              <a:spcAft>
                <a:spcPts val="0"/>
              </a:spcAft>
              <a:buSzPts val="2200"/>
              <a:buChar char="▪"/>
            </a:pPr>
            <a:r>
              <a:rPr lang="nl-NL" sz="2000">
                <a:solidFill>
                  <a:schemeClr val="dk1"/>
                </a:solidFill>
              </a:rPr>
              <a:t>Irrigation</a:t>
            </a:r>
            <a:endParaRPr sz="2000">
              <a:solidFill>
                <a:schemeClr val="dk1"/>
              </a:solidFill>
            </a:endParaRPr>
          </a:p>
        </p:txBody>
      </p:sp>
      <p:pic>
        <p:nvPicPr>
          <p:cNvPr id="430" name="Google Shape;430;g214ea86648b_1_37"/>
          <p:cNvPicPr preferRelativeResize="0"/>
          <p:nvPr/>
        </p:nvPicPr>
        <p:blipFill>
          <a:blip r:embed="rId3">
            <a:alphaModFix/>
          </a:blip>
          <a:stretch>
            <a:fillRect/>
          </a:stretch>
        </p:blipFill>
        <p:spPr>
          <a:xfrm>
            <a:off x="2884850" y="1591900"/>
            <a:ext cx="4148977" cy="2358124"/>
          </a:xfrm>
          <a:prstGeom prst="rect">
            <a:avLst/>
          </a:prstGeom>
          <a:noFill/>
          <a:ln>
            <a:noFill/>
          </a:ln>
        </p:spPr>
      </p:pic>
      <p:pic>
        <p:nvPicPr>
          <p:cNvPr id="431" name="Google Shape;431;g214ea86648b_1_37"/>
          <p:cNvPicPr preferRelativeResize="0"/>
          <p:nvPr/>
        </p:nvPicPr>
        <p:blipFill>
          <a:blip r:embed="rId4">
            <a:alphaModFix/>
          </a:blip>
          <a:stretch>
            <a:fillRect/>
          </a:stretch>
        </p:blipFill>
        <p:spPr>
          <a:xfrm>
            <a:off x="7429825" y="1591912"/>
            <a:ext cx="4148975" cy="1800074"/>
          </a:xfrm>
          <a:prstGeom prst="rect">
            <a:avLst/>
          </a:prstGeom>
          <a:noFill/>
          <a:ln>
            <a:noFill/>
          </a:ln>
        </p:spPr>
      </p:pic>
      <p:pic>
        <p:nvPicPr>
          <p:cNvPr id="432" name="Google Shape;432;g214ea86648b_1_37"/>
          <p:cNvPicPr preferRelativeResize="0"/>
          <p:nvPr/>
        </p:nvPicPr>
        <p:blipFill>
          <a:blip r:embed="rId5">
            <a:alphaModFix/>
          </a:blip>
          <a:stretch>
            <a:fillRect/>
          </a:stretch>
        </p:blipFill>
        <p:spPr>
          <a:xfrm>
            <a:off x="1325062" y="3950016"/>
            <a:ext cx="4148975" cy="1824634"/>
          </a:xfrm>
          <a:prstGeom prst="rect">
            <a:avLst/>
          </a:prstGeom>
          <a:noFill/>
          <a:ln>
            <a:noFill/>
          </a:ln>
        </p:spPr>
      </p:pic>
      <p:sp>
        <p:nvSpPr>
          <p:cNvPr id="433" name="Google Shape;433;g214ea86648b_1_37"/>
          <p:cNvSpPr txBox="1"/>
          <p:nvPr>
            <p:ph idx="1" type="body"/>
          </p:nvPr>
        </p:nvSpPr>
        <p:spPr>
          <a:xfrm>
            <a:off x="6176700" y="4220568"/>
            <a:ext cx="5402100" cy="1948500"/>
          </a:xfrm>
          <a:prstGeom prst="rect">
            <a:avLst/>
          </a:prstGeom>
        </p:spPr>
        <p:txBody>
          <a:bodyPr anchorCtr="0" anchor="t" bIns="0" lIns="0" spcFirstLastPara="1" rIns="0" wrap="square" tIns="0">
            <a:normAutofit/>
          </a:bodyPr>
          <a:lstStyle/>
          <a:p>
            <a:pPr indent="-355600" lvl="0" marL="457200" rtl="0" algn="l">
              <a:lnSpc>
                <a:spcPct val="150000"/>
              </a:lnSpc>
              <a:spcBef>
                <a:spcPts val="1200"/>
              </a:spcBef>
              <a:spcAft>
                <a:spcPts val="0"/>
              </a:spcAft>
              <a:buSzPts val="2000"/>
              <a:buChar char="➔"/>
            </a:pPr>
            <a:r>
              <a:rPr lang="nl-NL" sz="2000">
                <a:solidFill>
                  <a:schemeClr val="dk1"/>
                </a:solidFill>
              </a:rPr>
              <a:t>Calculation of regional </a:t>
            </a:r>
            <a:r>
              <a:rPr lang="nl-NL" sz="2000">
                <a:solidFill>
                  <a:schemeClr val="dk1"/>
                </a:solidFill>
              </a:rPr>
              <a:t>water</a:t>
            </a:r>
            <a:r>
              <a:rPr lang="nl-NL" sz="2000">
                <a:solidFill>
                  <a:schemeClr val="dk1"/>
                </a:solidFill>
              </a:rPr>
              <a:t> demand by scaling the available information with their growing rate and applying the local water demand per unit </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14ea86648b_1_10"/>
          <p:cNvSpPr txBox="1"/>
          <p:nvPr>
            <p:ph type="title"/>
          </p:nvPr>
        </p:nvSpPr>
        <p:spPr>
          <a:xfrm>
            <a:off x="70845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Water demand</a:t>
            </a:r>
            <a:endParaRPr/>
          </a:p>
        </p:txBody>
      </p:sp>
      <p:pic>
        <p:nvPicPr>
          <p:cNvPr id="439" name="Google Shape;439;g214ea86648b_1_10"/>
          <p:cNvPicPr preferRelativeResize="0"/>
          <p:nvPr/>
        </p:nvPicPr>
        <p:blipFill>
          <a:blip r:embed="rId3">
            <a:alphaModFix/>
          </a:blip>
          <a:stretch>
            <a:fillRect/>
          </a:stretch>
        </p:blipFill>
        <p:spPr>
          <a:xfrm>
            <a:off x="698501" y="1277150"/>
            <a:ext cx="4223473" cy="2769008"/>
          </a:xfrm>
          <a:prstGeom prst="rect">
            <a:avLst/>
          </a:prstGeom>
          <a:noFill/>
          <a:ln>
            <a:noFill/>
          </a:ln>
        </p:spPr>
      </p:pic>
      <p:pic>
        <p:nvPicPr>
          <p:cNvPr id="440" name="Google Shape;440;g214ea86648b_1_10"/>
          <p:cNvPicPr preferRelativeResize="0"/>
          <p:nvPr/>
        </p:nvPicPr>
        <p:blipFill>
          <a:blip r:embed="rId4">
            <a:alphaModFix/>
          </a:blip>
          <a:stretch>
            <a:fillRect/>
          </a:stretch>
        </p:blipFill>
        <p:spPr>
          <a:xfrm>
            <a:off x="2382325" y="4045000"/>
            <a:ext cx="4602516" cy="2766699"/>
          </a:xfrm>
          <a:prstGeom prst="rect">
            <a:avLst/>
          </a:prstGeom>
          <a:noFill/>
          <a:ln>
            <a:noFill/>
          </a:ln>
        </p:spPr>
      </p:pic>
      <p:pic>
        <p:nvPicPr>
          <p:cNvPr id="441" name="Google Shape;441;g214ea86648b_1_10"/>
          <p:cNvPicPr preferRelativeResize="0"/>
          <p:nvPr/>
        </p:nvPicPr>
        <p:blipFill>
          <a:blip r:embed="rId5">
            <a:alphaModFix/>
          </a:blip>
          <a:stretch>
            <a:fillRect/>
          </a:stretch>
        </p:blipFill>
        <p:spPr>
          <a:xfrm>
            <a:off x="5324600" y="1232000"/>
            <a:ext cx="4294154" cy="2812999"/>
          </a:xfrm>
          <a:prstGeom prst="rect">
            <a:avLst/>
          </a:prstGeom>
          <a:noFill/>
          <a:ln>
            <a:noFill/>
          </a:ln>
        </p:spPr>
      </p:pic>
      <p:pic>
        <p:nvPicPr>
          <p:cNvPr id="442" name="Google Shape;442;g214ea86648b_1_10"/>
          <p:cNvPicPr preferRelativeResize="0"/>
          <p:nvPr/>
        </p:nvPicPr>
        <p:blipFill>
          <a:blip r:embed="rId6">
            <a:alphaModFix/>
          </a:blip>
          <a:stretch>
            <a:fillRect/>
          </a:stretch>
        </p:blipFill>
        <p:spPr>
          <a:xfrm>
            <a:off x="6984850" y="3851075"/>
            <a:ext cx="4944143" cy="2769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14ea86648b_1_15"/>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Irrigation areas </a:t>
            </a:r>
            <a:endParaRPr/>
          </a:p>
        </p:txBody>
      </p:sp>
      <p:sp>
        <p:nvSpPr>
          <p:cNvPr id="448" name="Google Shape;448;g214ea86648b_1_15"/>
          <p:cNvSpPr txBox="1"/>
          <p:nvPr>
            <p:ph idx="1" type="body"/>
          </p:nvPr>
        </p:nvSpPr>
        <p:spPr>
          <a:xfrm>
            <a:off x="698500" y="1591900"/>
            <a:ext cx="4616400" cy="4356600"/>
          </a:xfrm>
          <a:prstGeom prst="rect">
            <a:avLst/>
          </a:prstGeom>
        </p:spPr>
        <p:txBody>
          <a:bodyPr anchorCtr="0" anchor="t" bIns="0" lIns="0" spcFirstLastPara="1" rIns="0" wrap="square" tIns="0">
            <a:normAutofit/>
          </a:bodyPr>
          <a:lstStyle/>
          <a:p>
            <a:pPr indent="-355600" lvl="0" marL="457200" rtl="0" algn="l">
              <a:lnSpc>
                <a:spcPct val="150000"/>
              </a:lnSpc>
              <a:spcBef>
                <a:spcPts val="1200"/>
              </a:spcBef>
              <a:spcAft>
                <a:spcPts val="0"/>
              </a:spcAft>
              <a:buSzPts val="2000"/>
              <a:buChar char="▪"/>
            </a:pPr>
            <a:r>
              <a:rPr lang="nl-NL" sz="2000"/>
              <a:t>Sector with highest water demand </a:t>
            </a:r>
            <a:endParaRPr sz="2000"/>
          </a:p>
          <a:p>
            <a:pPr indent="-355600" lvl="0" marL="457200" rtl="0" algn="l">
              <a:lnSpc>
                <a:spcPct val="150000"/>
              </a:lnSpc>
              <a:spcBef>
                <a:spcPts val="1200"/>
              </a:spcBef>
              <a:spcAft>
                <a:spcPts val="0"/>
              </a:spcAft>
              <a:buSzPts val="2000"/>
              <a:buChar char="▪"/>
            </a:pPr>
            <a:r>
              <a:rPr lang="nl-NL" sz="2000"/>
              <a:t>High uncertainty in the quantification of the area </a:t>
            </a:r>
            <a:endParaRPr sz="2000"/>
          </a:p>
          <a:p>
            <a:pPr indent="-355600" lvl="0" marL="457200" rtl="0" algn="l">
              <a:lnSpc>
                <a:spcPct val="150000"/>
              </a:lnSpc>
              <a:spcBef>
                <a:spcPts val="1200"/>
              </a:spcBef>
              <a:spcAft>
                <a:spcPts val="0"/>
              </a:spcAft>
              <a:buSzPts val="2000"/>
              <a:buChar char="▪"/>
            </a:pPr>
            <a:r>
              <a:rPr lang="nl-NL" sz="2000"/>
              <a:t>Small scale irrigation is often not taken into account for statistics</a:t>
            </a:r>
            <a:endParaRPr sz="2000"/>
          </a:p>
          <a:p>
            <a:pPr indent="-355600" lvl="0" marL="457200" rtl="0" algn="l">
              <a:lnSpc>
                <a:spcPct val="150000"/>
              </a:lnSpc>
              <a:spcBef>
                <a:spcPts val="1200"/>
              </a:spcBef>
              <a:spcAft>
                <a:spcPts val="1200"/>
              </a:spcAft>
              <a:buSzPts val="2000"/>
              <a:buChar char="▪"/>
            </a:pPr>
            <a:r>
              <a:rPr lang="nl-NL" sz="2000"/>
              <a:t>Small reservoirs are mainly used for small scale irrigation</a:t>
            </a:r>
            <a:endParaRPr sz="2000"/>
          </a:p>
        </p:txBody>
      </p:sp>
      <p:pic>
        <p:nvPicPr>
          <p:cNvPr id="449" name="Google Shape;449;g214ea86648b_1_15"/>
          <p:cNvPicPr preferRelativeResize="0"/>
          <p:nvPr/>
        </p:nvPicPr>
        <p:blipFill>
          <a:blip r:embed="rId3">
            <a:alphaModFix/>
          </a:blip>
          <a:stretch>
            <a:fillRect/>
          </a:stretch>
        </p:blipFill>
        <p:spPr>
          <a:xfrm>
            <a:off x="5314988" y="1591900"/>
            <a:ext cx="6157112" cy="4356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14ea86648b_1_20"/>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Recommended</a:t>
            </a:r>
            <a:r>
              <a:rPr lang="nl-NL"/>
              <a:t> locations for new </a:t>
            </a:r>
            <a:r>
              <a:rPr lang="nl-NL"/>
              <a:t>reservoirs</a:t>
            </a:r>
            <a:endParaRPr/>
          </a:p>
        </p:txBody>
      </p:sp>
      <p:pic>
        <p:nvPicPr>
          <p:cNvPr id="455" name="Google Shape;455;g214ea86648b_1_20"/>
          <p:cNvPicPr preferRelativeResize="0"/>
          <p:nvPr/>
        </p:nvPicPr>
        <p:blipFill>
          <a:blip r:embed="rId3">
            <a:alphaModFix/>
          </a:blip>
          <a:stretch>
            <a:fillRect/>
          </a:stretch>
        </p:blipFill>
        <p:spPr>
          <a:xfrm>
            <a:off x="698500" y="1339125"/>
            <a:ext cx="8840351" cy="4433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14ea86648b_1_25"/>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Final sprint</a:t>
            </a:r>
            <a:endParaRPr/>
          </a:p>
        </p:txBody>
      </p:sp>
      <p:sp>
        <p:nvSpPr>
          <p:cNvPr id="461" name="Google Shape;461;g214ea86648b_1_25"/>
          <p:cNvSpPr txBox="1"/>
          <p:nvPr>
            <p:ph idx="1" type="body"/>
          </p:nvPr>
        </p:nvSpPr>
        <p:spPr>
          <a:xfrm>
            <a:off x="698500" y="1591900"/>
            <a:ext cx="10773600" cy="4356600"/>
          </a:xfrm>
          <a:prstGeom prst="rect">
            <a:avLst/>
          </a:prstGeom>
        </p:spPr>
        <p:txBody>
          <a:bodyPr anchorCtr="0" anchor="t" bIns="0" lIns="0" spcFirstLastPara="1" rIns="0" wrap="square" tIns="0">
            <a:normAutofit/>
          </a:bodyPr>
          <a:lstStyle/>
          <a:p>
            <a:pPr indent="-355600" lvl="0" marL="457200" rtl="0" algn="l">
              <a:lnSpc>
                <a:spcPct val="115000"/>
              </a:lnSpc>
              <a:spcBef>
                <a:spcPts val="1200"/>
              </a:spcBef>
              <a:spcAft>
                <a:spcPts val="0"/>
              </a:spcAft>
              <a:buSzPts val="2000"/>
              <a:buChar char="▪"/>
            </a:pPr>
            <a:r>
              <a:rPr lang="nl-NL" sz="2000"/>
              <a:t>Estimate future water demand based on population growth and climate change</a:t>
            </a:r>
            <a:endParaRPr sz="2000"/>
          </a:p>
          <a:p>
            <a:pPr indent="-355600" lvl="0" marL="457200" rtl="0" algn="l">
              <a:lnSpc>
                <a:spcPct val="115000"/>
              </a:lnSpc>
              <a:spcBef>
                <a:spcPts val="2000"/>
              </a:spcBef>
              <a:spcAft>
                <a:spcPts val="0"/>
              </a:spcAft>
              <a:buSzPts val="2000"/>
              <a:buChar char="▪"/>
            </a:pPr>
            <a:r>
              <a:rPr lang="nl-NL" sz="2000"/>
              <a:t>Calculate feasible dimensions of a reservoir based on water </a:t>
            </a:r>
            <a:r>
              <a:rPr lang="nl-NL" sz="2000"/>
              <a:t>availability</a:t>
            </a:r>
            <a:r>
              <a:rPr lang="nl-NL" sz="2000"/>
              <a:t> and demand</a:t>
            </a:r>
            <a:endParaRPr sz="2000"/>
          </a:p>
          <a:p>
            <a:pPr indent="-355600" lvl="0" marL="457200" rtl="0" algn="l">
              <a:lnSpc>
                <a:spcPct val="115000"/>
              </a:lnSpc>
              <a:spcBef>
                <a:spcPts val="2000"/>
              </a:spcBef>
              <a:spcAft>
                <a:spcPts val="0"/>
              </a:spcAft>
              <a:buSzPts val="2000"/>
              <a:buChar char="▪"/>
            </a:pPr>
            <a:r>
              <a:rPr lang="nl-NL" sz="2000"/>
              <a:t>Including existing reservoirs in t.0.he search for </a:t>
            </a:r>
            <a:r>
              <a:rPr lang="nl-NL" sz="2000"/>
              <a:t>recommended</a:t>
            </a:r>
            <a:r>
              <a:rPr lang="nl-NL" sz="2000"/>
              <a:t> reservoir location</a:t>
            </a:r>
            <a:endParaRPr sz="2000"/>
          </a:p>
          <a:p>
            <a:pPr indent="-355600" lvl="0" marL="457200" rtl="0" algn="l">
              <a:lnSpc>
                <a:spcPct val="115000"/>
              </a:lnSpc>
              <a:spcBef>
                <a:spcPts val="2000"/>
              </a:spcBef>
              <a:spcAft>
                <a:spcPts val="2000"/>
              </a:spcAft>
              <a:buSzPts val="2000"/>
              <a:buChar char="▪"/>
            </a:pPr>
            <a:r>
              <a:rPr lang="nl-NL" sz="2000"/>
              <a:t>Determine areas where building new reservoirs would be </a:t>
            </a:r>
            <a:r>
              <a:rPr lang="nl-NL" sz="2000"/>
              <a:t>recommended</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9"/>
          <p:cNvSpPr txBox="1"/>
          <p:nvPr>
            <p:ph idx="1" type="body"/>
          </p:nvPr>
        </p:nvSpPr>
        <p:spPr>
          <a:xfrm>
            <a:off x="-10748" y="0"/>
            <a:ext cx="12202750" cy="6858000"/>
          </a:xfrm>
          <a:prstGeom prst="rect">
            <a:avLst/>
          </a:prstGeom>
          <a:solidFill>
            <a:srgbClr val="00A6D6"/>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600"/>
              <a:buFont typeface="Arial"/>
              <a:buNone/>
            </a:pPr>
            <a:r>
              <a:rPr lang="nl-NL"/>
              <a:t> </a:t>
            </a:r>
            <a:endParaRPr/>
          </a:p>
        </p:txBody>
      </p:sp>
      <p:sp>
        <p:nvSpPr>
          <p:cNvPr id="467" name="Google Shape;467;p9"/>
          <p:cNvSpPr txBox="1"/>
          <p:nvPr>
            <p:ph type="title"/>
          </p:nvPr>
        </p:nvSpPr>
        <p:spPr>
          <a:xfrm>
            <a:off x="2153413" y="3879852"/>
            <a:ext cx="9358256" cy="1621063"/>
          </a:xfrm>
          <a:prstGeom prst="rect">
            <a:avLst/>
          </a:prstGeom>
          <a:noFill/>
          <a:ln>
            <a:noFill/>
          </a:ln>
        </p:spPr>
        <p:txBody>
          <a:bodyPr anchorCtr="0" anchor="b" bIns="0" lIns="0" spcFirstLastPara="1" rIns="0" wrap="square" tIns="0">
            <a:noAutofit/>
          </a:bodyPr>
          <a:lstStyle/>
          <a:p>
            <a:pPr indent="0" lvl="0" marL="0" rtl="0" algn="r">
              <a:lnSpc>
                <a:spcPct val="90000"/>
              </a:lnSpc>
              <a:spcBef>
                <a:spcPts val="0"/>
              </a:spcBef>
              <a:spcAft>
                <a:spcPts val="0"/>
              </a:spcAft>
              <a:buClr>
                <a:schemeClr val="lt1"/>
              </a:buClr>
              <a:buSzPts val="3800"/>
              <a:buFont typeface="Roboto Slab"/>
              <a:buNone/>
            </a:pPr>
            <a:r>
              <a:rPr lang="nl-NL"/>
              <a:t>Thank you for your attention</a:t>
            </a:r>
            <a:endParaRPr/>
          </a:p>
        </p:txBody>
      </p:sp>
      <p:sp>
        <p:nvSpPr>
          <p:cNvPr id="468" name="Google Shape;468;p9"/>
          <p:cNvSpPr txBox="1"/>
          <p:nvPr>
            <p:ph idx="4294967295" type="body"/>
          </p:nvPr>
        </p:nvSpPr>
        <p:spPr>
          <a:xfrm>
            <a:off x="698500" y="5835457"/>
            <a:ext cx="1454913" cy="688793"/>
          </a:xfrm>
          <a:prstGeom prst="rect">
            <a:avLst/>
          </a:prstGeom>
          <a:noFill/>
          <a:ln>
            <a:noFill/>
          </a:ln>
        </p:spPr>
        <p:txBody>
          <a:bodyPr anchorCtr="0" anchor="t" bIns="0" lIns="0" spcFirstLastPara="1" rIns="0" wrap="square" tIns="0">
            <a:noAutofit/>
          </a:bodyPr>
          <a:lstStyle/>
          <a:p>
            <a:pPr indent="-263525" lvl="0" marL="263525" rtl="0" algn="l">
              <a:lnSpc>
                <a:spcPct val="90000"/>
              </a:lnSpc>
              <a:spcBef>
                <a:spcPts val="0"/>
              </a:spcBef>
              <a:spcAft>
                <a:spcPts val="0"/>
              </a:spcAft>
              <a:buSzPts val="1600"/>
              <a:buFont typeface="Arial"/>
              <a:buChar char="▪"/>
            </a:pPr>
            <a:r>
              <a:rPr lang="nl-NL"/>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8"/>
          <p:cNvSpPr txBox="1"/>
          <p:nvPr>
            <p:ph type="title"/>
          </p:nvPr>
        </p:nvSpPr>
        <p:spPr>
          <a:xfrm>
            <a:off x="698500" y="741499"/>
            <a:ext cx="10775071" cy="490401"/>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200"/>
              <a:buFont typeface="Roboto Slab"/>
              <a:buNone/>
            </a:pPr>
            <a:r>
              <a:rPr lang="nl-NL"/>
              <a:t>Product goal:</a:t>
            </a:r>
            <a:endParaRPr/>
          </a:p>
        </p:txBody>
      </p:sp>
      <p:sp>
        <p:nvSpPr>
          <p:cNvPr id="343" name="Google Shape;343;p8"/>
          <p:cNvSpPr txBox="1"/>
          <p:nvPr>
            <p:ph idx="1" type="body"/>
          </p:nvPr>
        </p:nvSpPr>
        <p:spPr>
          <a:xfrm>
            <a:off x="698500" y="1438183"/>
            <a:ext cx="10773500" cy="4510181"/>
          </a:xfrm>
          <a:prstGeom prst="rect">
            <a:avLst/>
          </a:prstGeom>
          <a:noFill/>
          <a:ln>
            <a:noFill/>
          </a:ln>
        </p:spPr>
        <p:txBody>
          <a:bodyPr anchorCtr="0" anchor="ctr" bIns="0" lIns="0" spcFirstLastPara="1" rIns="0" wrap="square" tIns="0">
            <a:normAutofit/>
          </a:bodyPr>
          <a:lstStyle/>
          <a:p>
            <a:pPr indent="0" lvl="0" marL="0" rtl="0" algn="ctr">
              <a:lnSpc>
                <a:spcPct val="115000"/>
              </a:lnSpc>
              <a:spcBef>
                <a:spcPts val="0"/>
              </a:spcBef>
              <a:spcAft>
                <a:spcPts val="0"/>
              </a:spcAft>
              <a:buNone/>
            </a:pPr>
            <a:r>
              <a:rPr i="1" lang="nl-NL" sz="3200">
                <a:solidFill>
                  <a:schemeClr val="accent1"/>
                </a:solidFill>
              </a:rPr>
              <a:t>“Map of proposed new reservoir locations and advice for </a:t>
            </a:r>
            <a:r>
              <a:rPr i="1" lang="nl-NL" sz="3200">
                <a:solidFill>
                  <a:schemeClr val="accent1"/>
                </a:solidFill>
              </a:rPr>
              <a:t>feasible reservoir</a:t>
            </a:r>
            <a:r>
              <a:rPr i="1" lang="nl-NL" sz="3200">
                <a:solidFill>
                  <a:schemeClr val="accent1"/>
                </a:solidFill>
              </a:rPr>
              <a:t> dimensions based on regional water demand and future population/climate changes”</a:t>
            </a:r>
            <a:endParaRPr i="1" sz="3200">
              <a:solidFill>
                <a:schemeClr val="accent1"/>
              </a:solidFill>
            </a:endParaRPr>
          </a:p>
          <a:p>
            <a:pPr indent="-161925" lvl="0" marL="263525" rtl="0" algn="l">
              <a:lnSpc>
                <a:spcPct val="90000"/>
              </a:lnSpc>
              <a:spcBef>
                <a:spcPts val="0"/>
              </a:spcBef>
              <a:spcAft>
                <a:spcPts val="0"/>
              </a:spcAft>
              <a:buSzPts val="1600"/>
              <a:buFont typeface="Arial"/>
              <a:buNone/>
            </a:pPr>
            <a:r>
              <a:t/>
            </a:r>
            <a:endParaRPr i="1"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
          <p:cNvSpPr txBox="1"/>
          <p:nvPr>
            <p:ph type="title"/>
          </p:nvPr>
        </p:nvSpPr>
        <p:spPr>
          <a:xfrm>
            <a:off x="698500" y="741499"/>
            <a:ext cx="10775071" cy="490401"/>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200"/>
              <a:buFont typeface="Roboto Slab"/>
              <a:buNone/>
            </a:pPr>
            <a:r>
              <a:rPr lang="nl-NL"/>
              <a:t>Aspects analysed: </a:t>
            </a:r>
            <a:endParaRPr/>
          </a:p>
        </p:txBody>
      </p:sp>
      <p:sp>
        <p:nvSpPr>
          <p:cNvPr id="349" name="Google Shape;349;p4"/>
          <p:cNvSpPr txBox="1"/>
          <p:nvPr>
            <p:ph idx="1" type="body"/>
          </p:nvPr>
        </p:nvSpPr>
        <p:spPr>
          <a:xfrm>
            <a:off x="698500" y="1591900"/>
            <a:ext cx="6929100" cy="4356600"/>
          </a:xfrm>
          <a:prstGeom prst="rect">
            <a:avLst/>
          </a:prstGeom>
          <a:noFill/>
          <a:ln>
            <a:noFill/>
          </a:ln>
        </p:spPr>
        <p:txBody>
          <a:bodyPr anchorCtr="0" anchor="t" bIns="0" lIns="0" spcFirstLastPara="1" rIns="0" wrap="square" tIns="0">
            <a:noAutofit/>
          </a:bodyPr>
          <a:lstStyle/>
          <a:p>
            <a:pPr indent="-282575" lvl="0" marL="263525" rtl="0" algn="l">
              <a:lnSpc>
                <a:spcPct val="90000"/>
              </a:lnSpc>
              <a:spcBef>
                <a:spcPts val="0"/>
              </a:spcBef>
              <a:spcAft>
                <a:spcPts val="0"/>
              </a:spcAft>
              <a:buSzPts val="1900"/>
              <a:buFont typeface="Arial"/>
              <a:buChar char="▪"/>
            </a:pPr>
            <a:r>
              <a:rPr b="0" i="0" lang="nl-NL" sz="1900">
                <a:latin typeface="Arial"/>
                <a:ea typeface="Arial"/>
                <a:cs typeface="Arial"/>
                <a:sym typeface="Arial"/>
              </a:rPr>
              <a:t>Socio-economic, demographic and political situation</a:t>
            </a:r>
            <a:r>
              <a:rPr lang="nl-NL" sz="1900"/>
              <a:t> </a:t>
            </a:r>
            <a:endParaRPr sz="1900"/>
          </a:p>
          <a:p>
            <a:pPr indent="-282575" lvl="0" marL="263525" rtl="0" algn="l">
              <a:lnSpc>
                <a:spcPct val="90000"/>
              </a:lnSpc>
              <a:spcBef>
                <a:spcPts val="1200"/>
              </a:spcBef>
              <a:spcAft>
                <a:spcPts val="0"/>
              </a:spcAft>
              <a:buSzPts val="1900"/>
              <a:buFont typeface="Arial"/>
              <a:buChar char="▪"/>
            </a:pPr>
            <a:r>
              <a:rPr lang="nl-NL" sz="1900"/>
              <a:t>Stakeholders </a:t>
            </a:r>
            <a:endParaRPr sz="1900"/>
          </a:p>
          <a:p>
            <a:pPr indent="-282575" lvl="0" marL="263525" rtl="0" algn="l">
              <a:spcBef>
                <a:spcPts val="1200"/>
              </a:spcBef>
              <a:spcAft>
                <a:spcPts val="0"/>
              </a:spcAft>
              <a:buSzPts val="2100"/>
              <a:buChar char="▪"/>
            </a:pPr>
            <a:r>
              <a:rPr lang="nl-NL" sz="1900">
                <a:solidFill>
                  <a:schemeClr val="dk1"/>
                </a:solidFill>
              </a:rPr>
              <a:t>Climate</a:t>
            </a:r>
            <a:endParaRPr sz="1900">
              <a:solidFill>
                <a:schemeClr val="dk1"/>
              </a:solidFill>
            </a:endParaRPr>
          </a:p>
          <a:p>
            <a:pPr indent="-269875" lvl="0" marL="263525" rtl="0" algn="l">
              <a:spcBef>
                <a:spcPts val="1200"/>
              </a:spcBef>
              <a:spcAft>
                <a:spcPts val="0"/>
              </a:spcAft>
              <a:buSzPts val="1900"/>
              <a:buChar char="▪"/>
            </a:pPr>
            <a:r>
              <a:rPr lang="nl-NL" sz="1900">
                <a:solidFill>
                  <a:schemeClr val="dk1"/>
                </a:solidFill>
              </a:rPr>
              <a:t>Data availability</a:t>
            </a:r>
            <a:endParaRPr sz="1900"/>
          </a:p>
          <a:p>
            <a:pPr indent="-282575" lvl="0" marL="263525" rtl="0" algn="l">
              <a:lnSpc>
                <a:spcPct val="90000"/>
              </a:lnSpc>
              <a:spcBef>
                <a:spcPts val="1200"/>
              </a:spcBef>
              <a:spcAft>
                <a:spcPts val="0"/>
              </a:spcAft>
              <a:buSzPts val="1900"/>
              <a:buFont typeface="Arial"/>
              <a:buChar char="▪"/>
            </a:pPr>
            <a:r>
              <a:rPr lang="nl-NL" sz="1900"/>
              <a:t>Yearly water balance </a:t>
            </a:r>
            <a:endParaRPr sz="1900"/>
          </a:p>
          <a:p>
            <a:pPr indent="-282575" lvl="0" marL="263525" rtl="0" algn="l">
              <a:spcBef>
                <a:spcPts val="1200"/>
              </a:spcBef>
              <a:spcAft>
                <a:spcPts val="0"/>
              </a:spcAft>
              <a:buSzPts val="2100"/>
              <a:buChar char="▪"/>
            </a:pPr>
            <a:r>
              <a:rPr lang="nl-NL" sz="1900">
                <a:solidFill>
                  <a:schemeClr val="dk1"/>
                </a:solidFill>
              </a:rPr>
              <a:t>Drought analysis </a:t>
            </a:r>
            <a:endParaRPr sz="1900"/>
          </a:p>
          <a:p>
            <a:pPr indent="-282575" lvl="0" marL="263525" rtl="0" algn="l">
              <a:spcBef>
                <a:spcPts val="1200"/>
              </a:spcBef>
              <a:spcAft>
                <a:spcPts val="0"/>
              </a:spcAft>
              <a:buSzPts val="2100"/>
              <a:buChar char="▪"/>
            </a:pPr>
            <a:r>
              <a:rPr lang="nl-NL" sz="1900">
                <a:solidFill>
                  <a:schemeClr val="dk1"/>
                </a:solidFill>
              </a:rPr>
              <a:t>General w</a:t>
            </a:r>
            <a:r>
              <a:rPr lang="nl-NL" sz="1900">
                <a:solidFill>
                  <a:schemeClr val="dk1"/>
                </a:solidFill>
              </a:rPr>
              <a:t>ater demand</a:t>
            </a:r>
            <a:endParaRPr sz="1900"/>
          </a:p>
          <a:p>
            <a:pPr indent="-282575" lvl="0" marL="263525" rtl="0" algn="l">
              <a:spcBef>
                <a:spcPts val="1200"/>
              </a:spcBef>
              <a:spcAft>
                <a:spcPts val="0"/>
              </a:spcAft>
              <a:buSzPts val="2100"/>
              <a:buChar char="▪"/>
            </a:pPr>
            <a:r>
              <a:rPr lang="nl-NL" sz="1900">
                <a:solidFill>
                  <a:schemeClr val="dk1"/>
                </a:solidFill>
              </a:rPr>
              <a:t>Irrigation</a:t>
            </a:r>
            <a:endParaRPr sz="1900">
              <a:solidFill>
                <a:schemeClr val="dk1"/>
              </a:solidFill>
            </a:endParaRPr>
          </a:p>
          <a:p>
            <a:pPr indent="-282575" lvl="0" marL="263525" rtl="0" algn="l">
              <a:spcBef>
                <a:spcPts val="1200"/>
              </a:spcBef>
              <a:spcAft>
                <a:spcPts val="0"/>
              </a:spcAft>
              <a:buSzPts val="2100"/>
              <a:buChar char="▪"/>
            </a:pPr>
            <a:r>
              <a:rPr lang="nl-NL" sz="1900">
                <a:solidFill>
                  <a:schemeClr val="dk1"/>
                </a:solidFill>
              </a:rPr>
              <a:t>Locations</a:t>
            </a:r>
            <a:endParaRPr sz="1900">
              <a:solidFill>
                <a:schemeClr val="dk1"/>
              </a:solidFill>
            </a:endParaRPr>
          </a:p>
          <a:p>
            <a:pPr indent="0" lvl="0" marL="263525" rtl="0" algn="l">
              <a:spcBef>
                <a:spcPts val="1200"/>
              </a:spcBef>
              <a:spcAft>
                <a:spcPts val="0"/>
              </a:spcAft>
              <a:buNone/>
            </a:pPr>
            <a:r>
              <a:t/>
            </a:r>
            <a:endParaRPr sz="1900">
              <a:solidFill>
                <a:schemeClr val="dk1"/>
              </a:solidFill>
            </a:endParaRPr>
          </a:p>
          <a:p>
            <a:pPr indent="0" lvl="0" marL="0" rtl="0" algn="l">
              <a:lnSpc>
                <a:spcPct val="90000"/>
              </a:lnSpc>
              <a:spcBef>
                <a:spcPts val="1200"/>
              </a:spcBef>
              <a:spcAft>
                <a:spcPts val="0"/>
              </a:spcAft>
              <a:buSzPts val="1600"/>
              <a:buFont typeface="Arial"/>
              <a:buNone/>
            </a:pPr>
            <a:r>
              <a:t/>
            </a:r>
            <a:endParaRPr>
              <a:latin typeface="Arial"/>
              <a:ea typeface="Arial"/>
              <a:cs typeface="Arial"/>
              <a:sym typeface="Arial"/>
            </a:endParaRPr>
          </a:p>
          <a:p>
            <a:pPr indent="0" lvl="0" marL="0" rtl="0" algn="l">
              <a:lnSpc>
                <a:spcPct val="90000"/>
              </a:lnSpc>
              <a:spcBef>
                <a:spcPts val="1200"/>
              </a:spcBef>
              <a:spcAft>
                <a:spcPts val="0"/>
              </a:spcAft>
              <a:buSzPts val="1600"/>
              <a:buFont typeface="Arial"/>
              <a:buNone/>
            </a:pPr>
            <a:r>
              <a:t/>
            </a:r>
            <a:endParaRPr/>
          </a:p>
          <a:p>
            <a:pPr indent="-161925" lvl="0" marL="263525" rtl="0" algn="l">
              <a:lnSpc>
                <a:spcPct val="90000"/>
              </a:lnSpc>
              <a:spcBef>
                <a:spcPts val="1200"/>
              </a:spcBef>
              <a:spcAft>
                <a:spcPts val="0"/>
              </a:spcAft>
              <a:buSzPts val="16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
          <p:cNvSpPr txBox="1"/>
          <p:nvPr>
            <p:ph type="title"/>
          </p:nvPr>
        </p:nvSpPr>
        <p:spPr>
          <a:xfrm>
            <a:off x="708464" y="638341"/>
            <a:ext cx="10775071" cy="490401"/>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accent1"/>
              </a:buClr>
              <a:buSzPct val="100000"/>
              <a:buFont typeface="Arial"/>
              <a:buNone/>
            </a:pPr>
            <a:r>
              <a:rPr b="0" i="0" lang="nl-NL">
                <a:latin typeface="Arial"/>
                <a:ea typeface="Arial"/>
                <a:cs typeface="Arial"/>
                <a:sym typeface="Arial"/>
              </a:rPr>
              <a:t>Socio-economic, demographic and political situation</a:t>
            </a:r>
            <a:r>
              <a:rPr lang="nl-NL"/>
              <a:t> </a:t>
            </a:r>
            <a:br>
              <a:rPr lang="nl-NL"/>
            </a:br>
            <a:r>
              <a:rPr lang="nl-NL"/>
              <a:t>  </a:t>
            </a:r>
            <a:endParaRPr/>
          </a:p>
        </p:txBody>
      </p:sp>
      <p:pic>
        <p:nvPicPr>
          <p:cNvPr id="355" name="Google Shape;355;p5"/>
          <p:cNvPicPr preferRelativeResize="0"/>
          <p:nvPr/>
        </p:nvPicPr>
        <p:blipFill>
          <a:blip r:embed="rId3">
            <a:alphaModFix/>
          </a:blip>
          <a:stretch>
            <a:fillRect/>
          </a:stretch>
        </p:blipFill>
        <p:spPr>
          <a:xfrm>
            <a:off x="3377925" y="1208850"/>
            <a:ext cx="8397424" cy="4950375"/>
          </a:xfrm>
          <a:prstGeom prst="rect">
            <a:avLst/>
          </a:prstGeom>
          <a:noFill/>
          <a:ln>
            <a:noFill/>
          </a:ln>
        </p:spPr>
      </p:pic>
      <p:sp>
        <p:nvSpPr>
          <p:cNvPr id="356" name="Google Shape;356;p5"/>
          <p:cNvSpPr txBox="1"/>
          <p:nvPr>
            <p:ph idx="1" type="body"/>
          </p:nvPr>
        </p:nvSpPr>
        <p:spPr>
          <a:xfrm>
            <a:off x="698500" y="1591900"/>
            <a:ext cx="5238000" cy="4356600"/>
          </a:xfrm>
          <a:prstGeom prst="rect">
            <a:avLst/>
          </a:prstGeom>
          <a:noFill/>
          <a:ln>
            <a:noFill/>
          </a:ln>
        </p:spPr>
        <p:txBody>
          <a:bodyPr anchorCtr="0" anchor="t" bIns="0" lIns="0" spcFirstLastPara="1" rIns="0" wrap="square" tIns="0">
            <a:noAutofit/>
          </a:bodyPr>
          <a:lstStyle/>
          <a:p>
            <a:pPr indent="-282575" lvl="0" marL="263525" rtl="0" algn="l">
              <a:spcBef>
                <a:spcPts val="1200"/>
              </a:spcBef>
              <a:spcAft>
                <a:spcPts val="0"/>
              </a:spcAft>
              <a:buSzPts val="2100"/>
              <a:buChar char="▪"/>
            </a:pPr>
            <a:r>
              <a:rPr lang="nl-NL" sz="1900"/>
              <a:t>Poor country </a:t>
            </a:r>
            <a:endParaRPr sz="1900"/>
          </a:p>
          <a:p>
            <a:pPr indent="-282575" lvl="0" marL="263525" rtl="0" algn="l">
              <a:spcBef>
                <a:spcPts val="1200"/>
              </a:spcBef>
              <a:spcAft>
                <a:spcPts val="0"/>
              </a:spcAft>
              <a:buSzPts val="2100"/>
              <a:buChar char="▪"/>
            </a:pPr>
            <a:r>
              <a:rPr lang="nl-NL" sz="1900"/>
              <a:t>Terrorist attacks</a:t>
            </a:r>
            <a:endParaRPr sz="1900"/>
          </a:p>
          <a:p>
            <a:pPr indent="-282575" lvl="0" marL="263525" rtl="0" algn="l">
              <a:spcBef>
                <a:spcPts val="1200"/>
              </a:spcBef>
              <a:spcAft>
                <a:spcPts val="0"/>
              </a:spcAft>
              <a:buSzPts val="2100"/>
              <a:buChar char="▪"/>
            </a:pPr>
            <a:r>
              <a:rPr lang="nl-NL" sz="1900"/>
              <a:t>Agriculture</a:t>
            </a:r>
            <a:endParaRPr sz="1900"/>
          </a:p>
          <a:p>
            <a:pPr indent="-282575" lvl="0" marL="263525" rtl="0" algn="l">
              <a:spcBef>
                <a:spcPts val="1200"/>
              </a:spcBef>
              <a:spcAft>
                <a:spcPts val="0"/>
              </a:spcAft>
              <a:buSzPts val="2100"/>
              <a:buChar char="▪"/>
            </a:pPr>
            <a:r>
              <a:rPr lang="nl-NL" sz="1900"/>
              <a:t>Population growth</a:t>
            </a:r>
            <a:endParaRPr sz="1900"/>
          </a:p>
          <a:p>
            <a:pPr indent="0" lvl="0" marL="0" rtl="0" algn="l">
              <a:lnSpc>
                <a:spcPct val="90000"/>
              </a:lnSpc>
              <a:spcBef>
                <a:spcPts val="1200"/>
              </a:spcBef>
              <a:spcAft>
                <a:spcPts val="0"/>
              </a:spcAft>
              <a:buSzPts val="1600"/>
              <a:buFont typeface="Arial"/>
              <a:buNone/>
            </a:pPr>
            <a:r>
              <a:t/>
            </a:r>
            <a:endParaRPr>
              <a:latin typeface="Arial"/>
              <a:ea typeface="Arial"/>
              <a:cs typeface="Arial"/>
              <a:sym typeface="Arial"/>
            </a:endParaRPr>
          </a:p>
          <a:p>
            <a:pPr indent="0" lvl="0" marL="0" rtl="0" algn="l">
              <a:lnSpc>
                <a:spcPct val="90000"/>
              </a:lnSpc>
              <a:spcBef>
                <a:spcPts val="1200"/>
              </a:spcBef>
              <a:spcAft>
                <a:spcPts val="0"/>
              </a:spcAft>
              <a:buSzPts val="1600"/>
              <a:buFont typeface="Arial"/>
              <a:buNone/>
            </a:pPr>
            <a:r>
              <a:t/>
            </a:r>
            <a:endParaRPr/>
          </a:p>
          <a:p>
            <a:pPr indent="-161925" lvl="0" marL="263525" rtl="0" algn="l">
              <a:lnSpc>
                <a:spcPct val="90000"/>
              </a:lnSpc>
              <a:spcBef>
                <a:spcPts val="1200"/>
              </a:spcBef>
              <a:spcAft>
                <a:spcPts val="0"/>
              </a:spcAft>
              <a:buSzPts val="1600"/>
              <a:buFont typeface="Arial"/>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
          <p:cNvSpPr txBox="1"/>
          <p:nvPr>
            <p:ph type="title"/>
          </p:nvPr>
        </p:nvSpPr>
        <p:spPr>
          <a:xfrm>
            <a:off x="698500" y="741499"/>
            <a:ext cx="107751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200"/>
              <a:buFont typeface="Roboto Slab"/>
              <a:buNone/>
            </a:pPr>
            <a:r>
              <a:rPr lang="nl-NL"/>
              <a:t>Stakeholder analysis </a:t>
            </a:r>
            <a:endParaRPr/>
          </a:p>
        </p:txBody>
      </p:sp>
      <p:sp>
        <p:nvSpPr>
          <p:cNvPr id="362" name="Google Shape;362;p6"/>
          <p:cNvSpPr txBox="1"/>
          <p:nvPr>
            <p:ph idx="1" type="body"/>
          </p:nvPr>
        </p:nvSpPr>
        <p:spPr>
          <a:xfrm>
            <a:off x="698500" y="1591900"/>
            <a:ext cx="10773600" cy="4356600"/>
          </a:xfrm>
          <a:prstGeom prst="rect">
            <a:avLst/>
          </a:prstGeom>
          <a:noFill/>
          <a:ln>
            <a:noFill/>
          </a:ln>
        </p:spPr>
        <p:txBody>
          <a:bodyPr anchorCtr="0" anchor="t" bIns="0" lIns="0" spcFirstLastPara="1" rIns="0" wrap="square" tIns="0">
            <a:normAutofit/>
          </a:bodyPr>
          <a:lstStyle/>
          <a:p>
            <a:pPr indent="-161925" lvl="0" marL="263525" rtl="0" algn="l">
              <a:lnSpc>
                <a:spcPct val="90000"/>
              </a:lnSpc>
              <a:spcBef>
                <a:spcPts val="0"/>
              </a:spcBef>
              <a:spcAft>
                <a:spcPts val="0"/>
              </a:spcAft>
              <a:buSzPts val="1600"/>
              <a:buFont typeface="Arial"/>
              <a:buNone/>
            </a:pPr>
            <a:r>
              <a:rPr lang="nl-NL" sz="1900"/>
              <a:t>Client: General Directorate </a:t>
            </a:r>
            <a:endParaRPr sz="1900"/>
          </a:p>
          <a:p>
            <a:pPr indent="-161925" lvl="0" marL="263525" rtl="0" algn="l">
              <a:lnSpc>
                <a:spcPct val="90000"/>
              </a:lnSpc>
              <a:spcBef>
                <a:spcPts val="0"/>
              </a:spcBef>
              <a:spcAft>
                <a:spcPts val="0"/>
              </a:spcAft>
              <a:buSzPts val="1600"/>
              <a:buFont typeface="Arial"/>
              <a:buNone/>
            </a:pPr>
            <a:r>
              <a:rPr lang="nl-NL" sz="1900"/>
              <a:t>of Water resources</a:t>
            </a:r>
            <a:endParaRPr sz="1900"/>
          </a:p>
        </p:txBody>
      </p:sp>
      <p:pic>
        <p:nvPicPr>
          <p:cNvPr id="363" name="Google Shape;363;p6"/>
          <p:cNvPicPr preferRelativeResize="0"/>
          <p:nvPr/>
        </p:nvPicPr>
        <p:blipFill>
          <a:blip r:embed="rId3">
            <a:alphaModFix/>
          </a:blip>
          <a:stretch>
            <a:fillRect/>
          </a:stretch>
        </p:blipFill>
        <p:spPr>
          <a:xfrm>
            <a:off x="4477514" y="1232004"/>
            <a:ext cx="7447515" cy="540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14ea86648b_0_4"/>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Climate </a:t>
            </a:r>
            <a:endParaRPr/>
          </a:p>
        </p:txBody>
      </p:sp>
      <p:sp>
        <p:nvSpPr>
          <p:cNvPr id="369" name="Google Shape;369;g214ea86648b_0_4"/>
          <p:cNvSpPr txBox="1"/>
          <p:nvPr>
            <p:ph idx="1" type="body"/>
          </p:nvPr>
        </p:nvSpPr>
        <p:spPr>
          <a:xfrm>
            <a:off x="698500" y="1591900"/>
            <a:ext cx="10773600" cy="4356600"/>
          </a:xfrm>
          <a:prstGeom prst="rect">
            <a:avLst/>
          </a:prstGeom>
        </p:spPr>
        <p:txBody>
          <a:bodyPr anchorCtr="0" anchor="t" bIns="0" lIns="0" spcFirstLastPara="1" rIns="0" wrap="square" tIns="0">
            <a:normAutofit/>
          </a:bodyPr>
          <a:lstStyle/>
          <a:p>
            <a:pPr indent="-361950" lvl="0" marL="457200" rtl="0" algn="l">
              <a:spcBef>
                <a:spcPts val="1200"/>
              </a:spcBef>
              <a:spcAft>
                <a:spcPts val="0"/>
              </a:spcAft>
              <a:buSzPts val="2100"/>
              <a:buChar char="-"/>
            </a:pPr>
            <a:r>
              <a:rPr lang="nl-NL" sz="1900"/>
              <a:t>Temperature increase</a:t>
            </a:r>
            <a:endParaRPr sz="1900"/>
          </a:p>
          <a:p>
            <a:pPr indent="-361950" lvl="0" marL="457200" rtl="0" algn="l">
              <a:spcBef>
                <a:spcPts val="0"/>
              </a:spcBef>
              <a:spcAft>
                <a:spcPts val="0"/>
              </a:spcAft>
              <a:buSzPts val="2100"/>
              <a:buChar char="-"/>
            </a:pPr>
            <a:r>
              <a:rPr lang="nl-NL" sz="1900"/>
              <a:t>Precipitation uncertain</a:t>
            </a:r>
            <a:endParaRPr sz="1900"/>
          </a:p>
          <a:p>
            <a:pPr indent="-361950" lvl="0" marL="457200" rtl="0" algn="l">
              <a:spcBef>
                <a:spcPts val="0"/>
              </a:spcBef>
              <a:spcAft>
                <a:spcPts val="0"/>
              </a:spcAft>
              <a:buSzPts val="2100"/>
              <a:buChar char="-"/>
            </a:pPr>
            <a:r>
              <a:rPr lang="nl-NL" sz="1900"/>
              <a:t>More extreme rain </a:t>
            </a:r>
            <a:endParaRPr sz="1900"/>
          </a:p>
          <a:p>
            <a:pPr indent="-361950" lvl="1" marL="914400" rtl="0" algn="l">
              <a:spcBef>
                <a:spcPts val="0"/>
              </a:spcBef>
              <a:spcAft>
                <a:spcPts val="0"/>
              </a:spcAft>
              <a:buSzPts val="2100"/>
              <a:buChar char="-"/>
            </a:pPr>
            <a:r>
              <a:rPr lang="nl-NL" sz="1900"/>
              <a:t>short wet season, longer dry season</a:t>
            </a:r>
            <a:endParaRPr sz="1900"/>
          </a:p>
          <a:p>
            <a:pPr indent="-361950" lvl="0" marL="457200" rtl="0" algn="l">
              <a:spcBef>
                <a:spcPts val="0"/>
              </a:spcBef>
              <a:spcAft>
                <a:spcPts val="0"/>
              </a:spcAft>
              <a:buSzPts val="2100"/>
              <a:buChar char="-"/>
            </a:pPr>
            <a:r>
              <a:rPr lang="nl-NL" sz="1900"/>
              <a:t>Population growth </a:t>
            </a:r>
            <a:endParaRPr sz="1900"/>
          </a:p>
        </p:txBody>
      </p:sp>
      <p:pic>
        <p:nvPicPr>
          <p:cNvPr id="370" name="Google Shape;370;g214ea86648b_0_4"/>
          <p:cNvPicPr preferRelativeResize="0"/>
          <p:nvPr/>
        </p:nvPicPr>
        <p:blipFill>
          <a:blip r:embed="rId3">
            <a:alphaModFix/>
          </a:blip>
          <a:stretch>
            <a:fillRect/>
          </a:stretch>
        </p:blipFill>
        <p:spPr>
          <a:xfrm>
            <a:off x="5676050" y="3438900"/>
            <a:ext cx="6515949" cy="3419100"/>
          </a:xfrm>
          <a:prstGeom prst="rect">
            <a:avLst/>
          </a:prstGeom>
          <a:noFill/>
          <a:ln>
            <a:noFill/>
          </a:ln>
        </p:spPr>
      </p:pic>
      <p:pic>
        <p:nvPicPr>
          <p:cNvPr id="371" name="Google Shape;371;g214ea86648b_0_4"/>
          <p:cNvPicPr preferRelativeResize="0"/>
          <p:nvPr/>
        </p:nvPicPr>
        <p:blipFill>
          <a:blip r:embed="rId4">
            <a:alphaModFix/>
          </a:blip>
          <a:stretch>
            <a:fillRect/>
          </a:stretch>
        </p:blipFill>
        <p:spPr>
          <a:xfrm>
            <a:off x="5676050" y="-4387"/>
            <a:ext cx="3257975" cy="3558151"/>
          </a:xfrm>
          <a:prstGeom prst="rect">
            <a:avLst/>
          </a:prstGeom>
          <a:noFill/>
          <a:ln>
            <a:noFill/>
          </a:ln>
        </p:spPr>
      </p:pic>
      <p:pic>
        <p:nvPicPr>
          <p:cNvPr id="372" name="Google Shape;372;g214ea86648b_0_4"/>
          <p:cNvPicPr preferRelativeResize="0"/>
          <p:nvPr/>
        </p:nvPicPr>
        <p:blipFill>
          <a:blip r:embed="rId5">
            <a:alphaModFix/>
          </a:blip>
          <a:stretch>
            <a:fillRect/>
          </a:stretch>
        </p:blipFill>
        <p:spPr>
          <a:xfrm>
            <a:off x="8934025" y="0"/>
            <a:ext cx="3257975" cy="354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14ea86648b_1_0"/>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Data </a:t>
            </a:r>
            <a:r>
              <a:rPr lang="nl-NL"/>
              <a:t>availability</a:t>
            </a:r>
            <a:endParaRPr/>
          </a:p>
        </p:txBody>
      </p:sp>
      <p:pic>
        <p:nvPicPr>
          <p:cNvPr id="378" name="Google Shape;378;g214ea86648b_1_0"/>
          <p:cNvPicPr preferRelativeResize="0"/>
          <p:nvPr/>
        </p:nvPicPr>
        <p:blipFill>
          <a:blip r:embed="rId3">
            <a:alphaModFix/>
          </a:blip>
          <a:stretch>
            <a:fillRect/>
          </a:stretch>
        </p:blipFill>
        <p:spPr>
          <a:xfrm>
            <a:off x="7195550" y="1031065"/>
            <a:ext cx="4996451" cy="4622225"/>
          </a:xfrm>
          <a:prstGeom prst="rect">
            <a:avLst/>
          </a:prstGeom>
          <a:noFill/>
          <a:ln>
            <a:noFill/>
          </a:ln>
        </p:spPr>
      </p:pic>
      <p:pic>
        <p:nvPicPr>
          <p:cNvPr id="379" name="Google Shape;379;g214ea86648b_1_0"/>
          <p:cNvPicPr preferRelativeResize="0"/>
          <p:nvPr/>
        </p:nvPicPr>
        <p:blipFill>
          <a:blip r:embed="rId4">
            <a:alphaModFix/>
          </a:blip>
          <a:stretch>
            <a:fillRect/>
          </a:stretch>
        </p:blipFill>
        <p:spPr>
          <a:xfrm>
            <a:off x="0" y="1381800"/>
            <a:ext cx="7798300" cy="2625725"/>
          </a:xfrm>
          <a:prstGeom prst="rect">
            <a:avLst/>
          </a:prstGeom>
          <a:noFill/>
          <a:ln>
            <a:noFill/>
          </a:ln>
        </p:spPr>
      </p:pic>
      <p:pic>
        <p:nvPicPr>
          <p:cNvPr id="380" name="Google Shape;380;g214ea86648b_1_0"/>
          <p:cNvPicPr preferRelativeResize="0"/>
          <p:nvPr/>
        </p:nvPicPr>
        <p:blipFill>
          <a:blip r:embed="rId5">
            <a:alphaModFix/>
          </a:blip>
          <a:stretch>
            <a:fillRect/>
          </a:stretch>
        </p:blipFill>
        <p:spPr>
          <a:xfrm>
            <a:off x="2130873" y="4007525"/>
            <a:ext cx="3845749" cy="2100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14ea86648b_1_5"/>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Yearly </a:t>
            </a:r>
            <a:r>
              <a:rPr lang="nl-NL"/>
              <a:t>water balance</a:t>
            </a:r>
            <a:endParaRPr/>
          </a:p>
        </p:txBody>
      </p:sp>
      <p:pic>
        <p:nvPicPr>
          <p:cNvPr id="386" name="Google Shape;386;g214ea86648b_1_5"/>
          <p:cNvPicPr preferRelativeResize="0"/>
          <p:nvPr/>
        </p:nvPicPr>
        <p:blipFill>
          <a:blip r:embed="rId3">
            <a:alphaModFix/>
          </a:blip>
          <a:stretch>
            <a:fillRect/>
          </a:stretch>
        </p:blipFill>
        <p:spPr>
          <a:xfrm>
            <a:off x="53601" y="1232013"/>
            <a:ext cx="5735215" cy="4389275"/>
          </a:xfrm>
          <a:prstGeom prst="rect">
            <a:avLst/>
          </a:prstGeom>
          <a:noFill/>
          <a:ln>
            <a:noFill/>
          </a:ln>
        </p:spPr>
      </p:pic>
      <p:cxnSp>
        <p:nvCxnSpPr>
          <p:cNvPr id="387" name="Google Shape;387;g214ea86648b_1_5"/>
          <p:cNvCxnSpPr>
            <a:stCxn id="386" idx="3"/>
            <a:endCxn id="388" idx="1"/>
          </p:cNvCxnSpPr>
          <p:nvPr/>
        </p:nvCxnSpPr>
        <p:spPr>
          <a:xfrm>
            <a:off x="5788816" y="3426651"/>
            <a:ext cx="1246200" cy="0"/>
          </a:xfrm>
          <a:prstGeom prst="straightConnector1">
            <a:avLst/>
          </a:prstGeom>
          <a:noFill/>
          <a:ln cap="flat" cmpd="sng" w="38100">
            <a:solidFill>
              <a:schemeClr val="dk1"/>
            </a:solidFill>
            <a:prstDash val="solid"/>
            <a:round/>
            <a:headEnd len="med" w="med" type="none"/>
            <a:tailEnd len="med" w="med" type="triangle"/>
          </a:ln>
        </p:spPr>
      </p:cxnSp>
      <p:pic>
        <p:nvPicPr>
          <p:cNvPr id="388" name="Google Shape;388;g214ea86648b_1_5"/>
          <p:cNvPicPr preferRelativeResize="0"/>
          <p:nvPr/>
        </p:nvPicPr>
        <p:blipFill>
          <a:blip r:embed="rId4">
            <a:alphaModFix/>
          </a:blip>
          <a:stretch>
            <a:fillRect/>
          </a:stretch>
        </p:blipFill>
        <p:spPr>
          <a:xfrm>
            <a:off x="7035100" y="1474625"/>
            <a:ext cx="5101151" cy="3904025"/>
          </a:xfrm>
          <a:prstGeom prst="rect">
            <a:avLst/>
          </a:prstGeom>
          <a:noFill/>
          <a:ln>
            <a:noFill/>
          </a:ln>
        </p:spPr>
      </p:pic>
      <p:sp>
        <p:nvSpPr>
          <p:cNvPr id="389" name="Google Shape;389;g214ea86648b_1_5"/>
          <p:cNvSpPr txBox="1"/>
          <p:nvPr>
            <p:ph type="title"/>
          </p:nvPr>
        </p:nvSpPr>
        <p:spPr>
          <a:xfrm>
            <a:off x="4811200" y="2594100"/>
            <a:ext cx="2223900" cy="4905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0" lIns="0" spcFirstLastPara="1" rIns="0" wrap="square" tIns="0">
            <a:normAutofit/>
          </a:bodyPr>
          <a:lstStyle/>
          <a:p>
            <a:pPr indent="0" lvl="0" marL="0" rtl="0" algn="l">
              <a:spcBef>
                <a:spcPts val="0"/>
              </a:spcBef>
              <a:spcAft>
                <a:spcPts val="0"/>
              </a:spcAft>
              <a:buNone/>
            </a:pPr>
            <a:r>
              <a:rPr lang="nl-NL"/>
              <a:t>Ea = f * Ep</a:t>
            </a:r>
            <a:endParaRPr/>
          </a:p>
        </p:txBody>
      </p:sp>
      <p:sp>
        <p:nvSpPr>
          <p:cNvPr id="390" name="Google Shape;390;g214ea86648b_1_5"/>
          <p:cNvSpPr txBox="1"/>
          <p:nvPr>
            <p:ph type="title"/>
          </p:nvPr>
        </p:nvSpPr>
        <p:spPr>
          <a:xfrm>
            <a:off x="2319625" y="5715025"/>
            <a:ext cx="3469200" cy="490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normAutofit/>
          </a:bodyPr>
          <a:lstStyle/>
          <a:p>
            <a:pPr indent="0" lvl="0" marL="0" rtl="0" algn="l">
              <a:spcBef>
                <a:spcPts val="0"/>
              </a:spcBef>
              <a:spcAft>
                <a:spcPts val="0"/>
              </a:spcAft>
              <a:buNone/>
            </a:pPr>
            <a:r>
              <a:rPr lang="nl-NL" sz="2800"/>
              <a:t>Ep: Th</a:t>
            </a:r>
            <a:r>
              <a:rPr lang="nl-NL" sz="2800"/>
              <a:t>ornthwaite</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14ea86648b_2_23"/>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Fit factor for Actual evaporation</a:t>
            </a:r>
            <a:endParaRPr/>
          </a:p>
        </p:txBody>
      </p:sp>
      <p:sp>
        <p:nvSpPr>
          <p:cNvPr id="396" name="Google Shape;396;g214ea86648b_2_23"/>
          <p:cNvSpPr txBox="1"/>
          <p:nvPr>
            <p:ph idx="1" type="body"/>
          </p:nvPr>
        </p:nvSpPr>
        <p:spPr>
          <a:xfrm>
            <a:off x="698500" y="1591900"/>
            <a:ext cx="10773600" cy="43566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pic>
        <p:nvPicPr>
          <p:cNvPr id="397" name="Google Shape;397;g214ea86648b_2_23"/>
          <p:cNvPicPr preferRelativeResize="0"/>
          <p:nvPr/>
        </p:nvPicPr>
        <p:blipFill>
          <a:blip r:embed="rId3">
            <a:alphaModFix/>
          </a:blip>
          <a:stretch>
            <a:fillRect/>
          </a:stretch>
        </p:blipFill>
        <p:spPr>
          <a:xfrm>
            <a:off x="0" y="1710337"/>
            <a:ext cx="7453225" cy="3437325"/>
          </a:xfrm>
          <a:prstGeom prst="rect">
            <a:avLst/>
          </a:prstGeom>
          <a:noFill/>
          <a:ln>
            <a:noFill/>
          </a:ln>
        </p:spPr>
      </p:pic>
      <p:pic>
        <p:nvPicPr>
          <p:cNvPr id="398" name="Google Shape;398;g214ea86648b_2_23"/>
          <p:cNvPicPr preferRelativeResize="0"/>
          <p:nvPr/>
        </p:nvPicPr>
        <p:blipFill rotWithShape="1">
          <a:blip r:embed="rId4">
            <a:alphaModFix/>
          </a:blip>
          <a:srcRect b="0" l="15944" r="20554" t="0"/>
          <a:stretch/>
        </p:blipFill>
        <p:spPr>
          <a:xfrm>
            <a:off x="7535874" y="809335"/>
            <a:ext cx="4436000" cy="5239339"/>
          </a:xfrm>
          <a:prstGeom prst="rect">
            <a:avLst/>
          </a:prstGeom>
          <a:noFill/>
          <a:ln>
            <a:noFill/>
          </a:ln>
        </p:spPr>
      </p:pic>
      <p:pic>
        <p:nvPicPr>
          <p:cNvPr id="399" name="Google Shape;399;g214ea86648b_2_23"/>
          <p:cNvPicPr preferRelativeResize="0"/>
          <p:nvPr/>
        </p:nvPicPr>
        <p:blipFill>
          <a:blip r:embed="rId5">
            <a:alphaModFix/>
          </a:blip>
          <a:stretch>
            <a:fillRect/>
          </a:stretch>
        </p:blipFill>
        <p:spPr>
          <a:xfrm>
            <a:off x="7378450" y="1174563"/>
            <a:ext cx="4750850" cy="3812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2022-11-25T13:24:58Z</dcterms:created>
  <dc:creator>Saskia de Been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